
<file path=[Content_Types].xml><?xml version="1.0" encoding="utf-8"?>
<Types xmlns="http://schemas.openxmlformats.org/package/2006/content-types">
  <Default Extension="png" ContentType="image/png"/>
  <Default Extension="mpg" ContentType="video/mpe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85" r:id="rId2"/>
  </p:sldMasterIdLst>
  <p:notesMasterIdLst>
    <p:notesMasterId r:id="rId18"/>
  </p:notesMasterIdLst>
  <p:handoutMasterIdLst>
    <p:handoutMasterId r:id="rId19"/>
  </p:handoutMasterIdLst>
  <p:sldIdLst>
    <p:sldId id="257" r:id="rId3"/>
    <p:sldId id="363" r:id="rId4"/>
    <p:sldId id="364" r:id="rId5"/>
    <p:sldId id="365" r:id="rId6"/>
    <p:sldId id="366" r:id="rId7"/>
    <p:sldId id="368" r:id="rId8"/>
    <p:sldId id="367" r:id="rId9"/>
    <p:sldId id="399" r:id="rId10"/>
    <p:sldId id="406" r:id="rId11"/>
    <p:sldId id="407" r:id="rId12"/>
    <p:sldId id="374" r:id="rId13"/>
    <p:sldId id="404" r:id="rId14"/>
    <p:sldId id="377" r:id="rId15"/>
    <p:sldId id="379" r:id="rId16"/>
    <p:sldId id="380" r:id="rId17"/>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Times New Roman" pitchFamily="18" charset="0"/>
        <a:ea typeface="+mn-ea"/>
        <a:cs typeface="+mn-cs"/>
      </a:defRPr>
    </a:lvl1pPr>
    <a:lvl2pPr marL="457200" algn="l" rtl="0" fontAlgn="base">
      <a:spcBef>
        <a:spcPct val="0"/>
      </a:spcBef>
      <a:spcAft>
        <a:spcPct val="0"/>
      </a:spcAft>
      <a:defRPr kern="1200">
        <a:solidFill>
          <a:schemeClr val="tx1"/>
        </a:solidFill>
        <a:latin typeface="Times New Roman" pitchFamily="18" charset="0"/>
        <a:ea typeface="+mn-ea"/>
        <a:cs typeface="+mn-cs"/>
      </a:defRPr>
    </a:lvl2pPr>
    <a:lvl3pPr marL="914400" algn="l" rtl="0" fontAlgn="base">
      <a:spcBef>
        <a:spcPct val="0"/>
      </a:spcBef>
      <a:spcAft>
        <a:spcPct val="0"/>
      </a:spcAft>
      <a:defRPr kern="1200">
        <a:solidFill>
          <a:schemeClr val="tx1"/>
        </a:solidFill>
        <a:latin typeface="Times New Roman" pitchFamily="18" charset="0"/>
        <a:ea typeface="+mn-ea"/>
        <a:cs typeface="+mn-cs"/>
      </a:defRPr>
    </a:lvl3pPr>
    <a:lvl4pPr marL="1371600" algn="l" rtl="0" fontAlgn="base">
      <a:spcBef>
        <a:spcPct val="0"/>
      </a:spcBef>
      <a:spcAft>
        <a:spcPct val="0"/>
      </a:spcAft>
      <a:defRPr kern="1200">
        <a:solidFill>
          <a:schemeClr val="tx1"/>
        </a:solidFill>
        <a:latin typeface="Times New Roman" pitchFamily="18" charset="0"/>
        <a:ea typeface="+mn-ea"/>
        <a:cs typeface="+mn-cs"/>
      </a:defRPr>
    </a:lvl4pPr>
    <a:lvl5pPr marL="1828800" algn="l" rtl="0" fontAlgn="base">
      <a:spcBef>
        <a:spcPct val="0"/>
      </a:spcBef>
      <a:spcAft>
        <a:spcPct val="0"/>
      </a:spcAft>
      <a:defRPr kern="1200">
        <a:solidFill>
          <a:schemeClr val="tx1"/>
        </a:solidFill>
        <a:latin typeface="Times New Roman" pitchFamily="18" charset="0"/>
        <a:ea typeface="+mn-ea"/>
        <a:cs typeface="+mn-cs"/>
      </a:defRPr>
    </a:lvl5pPr>
    <a:lvl6pPr marL="2286000" algn="l" defTabSz="914400" rtl="0" eaLnBrk="1" latinLnBrk="0" hangingPunct="1">
      <a:defRPr kern="1200">
        <a:solidFill>
          <a:schemeClr val="tx1"/>
        </a:solidFill>
        <a:latin typeface="Times New Roman" pitchFamily="18" charset="0"/>
        <a:ea typeface="+mn-ea"/>
        <a:cs typeface="+mn-cs"/>
      </a:defRPr>
    </a:lvl6pPr>
    <a:lvl7pPr marL="2743200" algn="l" defTabSz="914400" rtl="0" eaLnBrk="1" latinLnBrk="0" hangingPunct="1">
      <a:defRPr kern="1200">
        <a:solidFill>
          <a:schemeClr val="tx1"/>
        </a:solidFill>
        <a:latin typeface="Times New Roman" pitchFamily="18" charset="0"/>
        <a:ea typeface="+mn-ea"/>
        <a:cs typeface="+mn-cs"/>
      </a:defRPr>
    </a:lvl7pPr>
    <a:lvl8pPr marL="3200400" algn="l" defTabSz="914400" rtl="0" eaLnBrk="1" latinLnBrk="0" hangingPunct="1">
      <a:defRPr kern="1200">
        <a:solidFill>
          <a:schemeClr val="tx1"/>
        </a:solidFill>
        <a:latin typeface="Times New Roman" pitchFamily="18" charset="0"/>
        <a:ea typeface="+mn-ea"/>
        <a:cs typeface="+mn-cs"/>
      </a:defRPr>
    </a:lvl8pPr>
    <a:lvl9pPr marL="3657600" algn="l" defTabSz="914400" rtl="0" eaLnBrk="1" latinLnBrk="0" hangingPunct="1">
      <a:defRPr kern="1200">
        <a:solidFill>
          <a:schemeClr val="tx1"/>
        </a:solidFill>
        <a:latin typeface="Times New Roman" pitchFamily="18"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rnWhat="handouts3" frameSlides="1"/>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809" autoAdjust="0"/>
    <p:restoredTop sz="69959" autoAdjust="0"/>
  </p:normalViewPr>
  <p:slideViewPr>
    <p:cSldViewPr>
      <p:cViewPr varScale="1">
        <p:scale>
          <a:sx n="62" d="100"/>
          <a:sy n="62" d="100"/>
        </p:scale>
        <p:origin x="2040" y="58"/>
      </p:cViewPr>
      <p:guideLst>
        <p:guide orient="horz" pos="2160"/>
        <p:guide pos="2880"/>
      </p:guideLst>
    </p:cSldViewPr>
  </p:slideViewPr>
  <p:outlineViewPr>
    <p:cViewPr>
      <p:scale>
        <a:sx n="33" d="100"/>
        <a:sy n="33" d="100"/>
      </p:scale>
      <p:origin x="8" y="56752"/>
    </p:cViewPr>
  </p:outlineViewPr>
  <p:notesTextViewPr>
    <p:cViewPr>
      <p:scale>
        <a:sx n="1" d="1"/>
        <a:sy n="1" d="1"/>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notesMaster" Target="notesMasters/notesMaster1.xml"/><Relationship Id="rId3" Type="http://schemas.openxmlformats.org/officeDocument/2006/relationships/slide" Target="slides/slide1.xml"/><Relationship Id="rId21" Type="http://schemas.openxmlformats.org/officeDocument/2006/relationships/viewProps" Target="view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handoutMaster" Target="handoutMasters/handout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defRPr>
            </a:lvl1pPr>
          </a:lstStyle>
          <a:p>
            <a:pPr>
              <a:defRPr/>
            </a:pPr>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a:latin typeface="+mn-lt"/>
              </a:defRPr>
            </a:lvl1pPr>
          </a:lstStyle>
          <a:p>
            <a:pPr>
              <a:defRPr/>
            </a:pPr>
            <a:fld id="{4C37DCE2-3CD9-471A-A511-DE971E517464}" type="datetimeFigureOut">
              <a:rPr lang="en-US"/>
              <a:pPr>
                <a:defRPr/>
              </a:pPr>
              <a:t>10/17/2017</a:t>
            </a:fld>
            <a:endParaRPr lang="en-US" dirty="0"/>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defRPr>
            </a:lvl1pPr>
          </a:lstStyle>
          <a:p>
            <a:pPr>
              <a:defRPr/>
            </a:pPr>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a:latin typeface="+mn-lt"/>
              </a:defRPr>
            </a:lvl1pPr>
          </a:lstStyle>
          <a:p>
            <a:pPr>
              <a:defRPr/>
            </a:pPr>
            <a:fld id="{0C5B5B2B-1A28-4533-B934-F60DA95D7CC9}" type="slidenum">
              <a:rPr lang="en-US"/>
              <a:pPr>
                <a:defRPr/>
              </a:pPr>
              <a:t>‹#›</a:t>
            </a:fld>
            <a:endParaRPr lang="en-US" dirty="0"/>
          </a:p>
        </p:txBody>
      </p:sp>
    </p:spTree>
    <p:extLst>
      <p:ext uri="{BB962C8B-B14F-4D97-AF65-F5344CB8AC3E}">
        <p14:creationId xmlns:p14="http://schemas.microsoft.com/office/powerpoint/2010/main" val="216810569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a:latin typeface="+mn-lt"/>
              </a:defRPr>
            </a:lvl1pPr>
          </a:lstStyle>
          <a:p>
            <a:pPr>
              <a:defRPr/>
            </a:pPr>
            <a:fld id="{B6901F5B-C3AC-410D-B2D6-4030BE678514}" type="datetimeFigureOut">
              <a:rPr lang="en-US"/>
              <a:pPr>
                <a:defRPr/>
              </a:pPr>
              <a:t>10/17/2017</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a:latin typeface="+mn-lt"/>
              </a:defRPr>
            </a:lvl1pPr>
          </a:lstStyle>
          <a:p>
            <a:pPr>
              <a:defRPr/>
            </a:pPr>
            <a:fld id="{6C1D469F-0F09-44E5-8808-D732CEF1F262}" type="slidenum">
              <a:rPr lang="en-US"/>
              <a:pPr>
                <a:defRPr/>
              </a:pPr>
              <a:t>‹#›</a:t>
            </a:fld>
            <a:endParaRPr lang="en-US" dirty="0"/>
          </a:p>
        </p:txBody>
      </p:sp>
    </p:spTree>
    <p:extLst>
      <p:ext uri="{BB962C8B-B14F-4D97-AF65-F5344CB8AC3E}">
        <p14:creationId xmlns:p14="http://schemas.microsoft.com/office/powerpoint/2010/main" val="3498595244"/>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837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ea typeface="MS PGothic" pitchFamily="34" charset="-128"/>
            </a:endParaRPr>
          </a:p>
        </p:txBody>
      </p:sp>
      <p:sp>
        <p:nvSpPr>
          <p:cNvPr id="5837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eaLnBrk="1" fontAlgn="base" hangingPunct="1">
              <a:spcBef>
                <a:spcPct val="0"/>
              </a:spcBef>
              <a:spcAft>
                <a:spcPct val="0"/>
              </a:spcAft>
            </a:pPr>
            <a:fld id="{26C23E06-6D26-4FDD-8AD2-763FC736257F}" type="slidenum">
              <a:rPr lang="en-US" smtClean="0">
                <a:solidFill>
                  <a:srgbClr val="000000"/>
                </a:solidFill>
                <a:latin typeface="Calibri" pitchFamily="34" charset="0"/>
                <a:ea typeface="MS PGothic" pitchFamily="34" charset="-128"/>
              </a:rPr>
              <a:pPr eaLnBrk="1" fontAlgn="base" hangingPunct="1">
                <a:spcBef>
                  <a:spcPct val="0"/>
                </a:spcBef>
                <a:spcAft>
                  <a:spcPct val="0"/>
                </a:spcAft>
              </a:pPr>
              <a:t>1</a:t>
            </a:fld>
            <a:endParaRPr lang="en-US" smtClean="0">
              <a:solidFill>
                <a:srgbClr val="000000"/>
              </a:solidFill>
              <a:latin typeface="Calibri" pitchFamily="34" charset="0"/>
              <a:ea typeface="MS PGothic" pitchFamily="34" charset="-128"/>
            </a:endParaRPr>
          </a:p>
        </p:txBody>
      </p:sp>
    </p:spTree>
    <p:extLst>
      <p:ext uri="{BB962C8B-B14F-4D97-AF65-F5344CB8AC3E}">
        <p14:creationId xmlns:p14="http://schemas.microsoft.com/office/powerpoint/2010/main" val="288905957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939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dirty="0" smtClean="0">
              <a:solidFill>
                <a:srgbClr val="FF0000"/>
              </a:solidFill>
            </a:endParaRPr>
          </a:p>
        </p:txBody>
      </p:sp>
      <p:sp>
        <p:nvSpPr>
          <p:cNvPr id="5939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eaLnBrk="1" fontAlgn="base" hangingPunct="1">
              <a:spcBef>
                <a:spcPct val="0"/>
              </a:spcBef>
              <a:spcAft>
                <a:spcPct val="0"/>
              </a:spcAft>
            </a:pPr>
            <a:fld id="{AA0D5242-0036-41A1-B2BE-F89629714CC4}" type="slidenum">
              <a:rPr lang="en-US" smtClean="0">
                <a:latin typeface="Calibri" pitchFamily="34" charset="0"/>
              </a:rPr>
              <a:pPr eaLnBrk="1" fontAlgn="base" hangingPunct="1">
                <a:spcBef>
                  <a:spcPct val="0"/>
                </a:spcBef>
                <a:spcAft>
                  <a:spcPct val="0"/>
                </a:spcAft>
              </a:pPr>
              <a:t>10</a:t>
            </a:fld>
            <a:endParaRPr lang="en-US" smtClean="0">
              <a:latin typeface="Calibri" pitchFamily="34" charset="0"/>
            </a:endParaRPr>
          </a:p>
        </p:txBody>
      </p:sp>
    </p:spTree>
    <p:extLst>
      <p:ext uri="{BB962C8B-B14F-4D97-AF65-F5344CB8AC3E}">
        <p14:creationId xmlns:p14="http://schemas.microsoft.com/office/powerpoint/2010/main" val="344627034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939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dirty="0" smtClean="0">
              <a:solidFill>
                <a:srgbClr val="FF0000"/>
              </a:solidFill>
            </a:endParaRPr>
          </a:p>
        </p:txBody>
      </p:sp>
      <p:sp>
        <p:nvSpPr>
          <p:cNvPr id="5939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eaLnBrk="1" fontAlgn="base" hangingPunct="1">
              <a:spcBef>
                <a:spcPct val="0"/>
              </a:spcBef>
              <a:spcAft>
                <a:spcPct val="0"/>
              </a:spcAft>
            </a:pPr>
            <a:fld id="{AA0D5242-0036-41A1-B2BE-F89629714CC4}" type="slidenum">
              <a:rPr lang="en-US" smtClean="0">
                <a:latin typeface="Calibri" pitchFamily="34" charset="0"/>
              </a:rPr>
              <a:pPr eaLnBrk="1" fontAlgn="base" hangingPunct="1">
                <a:spcBef>
                  <a:spcPct val="0"/>
                </a:spcBef>
                <a:spcAft>
                  <a:spcPct val="0"/>
                </a:spcAft>
              </a:pPr>
              <a:t>11</a:t>
            </a:fld>
            <a:endParaRPr lang="en-US" smtClean="0">
              <a:latin typeface="Calibri" pitchFamily="34" charset="0"/>
            </a:endParaRPr>
          </a:p>
        </p:txBody>
      </p:sp>
    </p:spTree>
    <p:extLst>
      <p:ext uri="{BB962C8B-B14F-4D97-AF65-F5344CB8AC3E}">
        <p14:creationId xmlns:p14="http://schemas.microsoft.com/office/powerpoint/2010/main" val="187556739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939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defRPr/>
            </a:pPr>
            <a:r>
              <a:rPr lang="en-US" sz="1200" b="0" dirty="0" smtClean="0">
                <a:solidFill>
                  <a:schemeClr val="accent4">
                    <a:lumMod val="75000"/>
                  </a:schemeClr>
                </a:solidFill>
              </a:rPr>
              <a:t>Centrioles are made of nine</a:t>
            </a:r>
            <a:r>
              <a:rPr lang="en-US" sz="1200" b="0" baseline="0" dirty="0" smtClean="0">
                <a:solidFill>
                  <a:schemeClr val="accent4">
                    <a:lumMod val="75000"/>
                  </a:schemeClr>
                </a:solidFill>
              </a:rPr>
              <a:t> </a:t>
            </a:r>
            <a:r>
              <a:rPr lang="en-US" sz="1200" b="0" dirty="0" smtClean="0">
                <a:solidFill>
                  <a:schemeClr val="accent4">
                    <a:lumMod val="75000"/>
                  </a:schemeClr>
                </a:solidFill>
              </a:rPr>
              <a:t>triplets of microtubules.  This structure is also identical to the interior</a:t>
            </a:r>
            <a:r>
              <a:rPr lang="en-US" sz="1200" b="0" baseline="0" dirty="0" smtClean="0">
                <a:solidFill>
                  <a:schemeClr val="accent4">
                    <a:lumMod val="75000"/>
                  </a:schemeClr>
                </a:solidFill>
              </a:rPr>
              <a:t> of a </a:t>
            </a:r>
            <a:r>
              <a:rPr lang="en-US" sz="1200" b="0" dirty="0" smtClean="0">
                <a:solidFill>
                  <a:schemeClr val="accent4">
                    <a:lumMod val="75000"/>
                  </a:schemeClr>
                </a:solidFill>
              </a:rPr>
              <a:t>basal body which anchors flagella and cilia in the cell.  Cilia and flagella are identical in structure but differ in length, movement, and number found on a cell.  </a:t>
            </a:r>
            <a:endParaRPr lang="en-US" b="0" dirty="0" smtClean="0">
              <a:solidFill>
                <a:srgbClr val="FF0000"/>
              </a:solidFill>
            </a:endParaRPr>
          </a:p>
        </p:txBody>
      </p:sp>
      <p:sp>
        <p:nvSpPr>
          <p:cNvPr id="5939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eaLnBrk="1" fontAlgn="base" hangingPunct="1">
              <a:spcBef>
                <a:spcPct val="0"/>
              </a:spcBef>
              <a:spcAft>
                <a:spcPct val="0"/>
              </a:spcAft>
            </a:pPr>
            <a:fld id="{AA0D5242-0036-41A1-B2BE-F89629714CC4}" type="slidenum">
              <a:rPr lang="en-US" smtClean="0">
                <a:latin typeface="Calibri" pitchFamily="34" charset="0"/>
              </a:rPr>
              <a:pPr eaLnBrk="1" fontAlgn="base" hangingPunct="1">
                <a:spcBef>
                  <a:spcPct val="0"/>
                </a:spcBef>
                <a:spcAft>
                  <a:spcPct val="0"/>
                </a:spcAft>
              </a:pPr>
              <a:t>12</a:t>
            </a:fld>
            <a:endParaRPr lang="en-US" smtClean="0">
              <a:latin typeface="Calibri" pitchFamily="34" charset="0"/>
            </a:endParaRPr>
          </a:p>
        </p:txBody>
      </p:sp>
    </p:spTree>
    <p:extLst>
      <p:ext uri="{BB962C8B-B14F-4D97-AF65-F5344CB8AC3E}">
        <p14:creationId xmlns:p14="http://schemas.microsoft.com/office/powerpoint/2010/main" val="277460082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939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indent="0">
              <a:buNone/>
            </a:pPr>
            <a:r>
              <a:rPr lang="en-US" sz="1200" b="0" dirty="0" smtClean="0">
                <a:solidFill>
                  <a:schemeClr val="accent4">
                    <a:lumMod val="75000"/>
                  </a:schemeClr>
                </a:solidFill>
              </a:rPr>
              <a:t>Microfilaments are two strands of protein made of actin subunits and are used for supporting the cell shape and changing the shape of the cell.  They are also involved in muscle contraction, movement of pseudopods, cytoplasmic streaming and microvilli of the small intestines. Microfilaments are used to bear tension, resisting pulling forces within the cell.</a:t>
            </a:r>
          </a:p>
          <a:p>
            <a:pPr marL="0" indent="0">
              <a:buFont typeface="Arial" pitchFamily="34" charset="0"/>
              <a:buNone/>
            </a:pPr>
            <a:endParaRPr lang="en-US" b="0" dirty="0" smtClean="0"/>
          </a:p>
          <a:p>
            <a:pPr eaLnBrk="1" hangingPunct="1">
              <a:spcBef>
                <a:spcPct val="0"/>
              </a:spcBef>
            </a:pPr>
            <a:endParaRPr lang="en-US" b="0" dirty="0" smtClean="0">
              <a:solidFill>
                <a:srgbClr val="FF0000"/>
              </a:solidFill>
            </a:endParaRPr>
          </a:p>
        </p:txBody>
      </p:sp>
      <p:sp>
        <p:nvSpPr>
          <p:cNvPr id="5939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eaLnBrk="1" fontAlgn="base" hangingPunct="1">
              <a:spcBef>
                <a:spcPct val="0"/>
              </a:spcBef>
              <a:spcAft>
                <a:spcPct val="0"/>
              </a:spcAft>
            </a:pPr>
            <a:fld id="{AA0D5242-0036-41A1-B2BE-F89629714CC4}" type="slidenum">
              <a:rPr lang="en-US" smtClean="0">
                <a:latin typeface="Calibri" pitchFamily="34" charset="0"/>
              </a:rPr>
              <a:pPr eaLnBrk="1" fontAlgn="base" hangingPunct="1">
                <a:spcBef>
                  <a:spcPct val="0"/>
                </a:spcBef>
                <a:spcAft>
                  <a:spcPct val="0"/>
                </a:spcAft>
              </a:pPr>
              <a:t>13</a:t>
            </a:fld>
            <a:endParaRPr lang="en-US" smtClean="0">
              <a:latin typeface="Calibri" pitchFamily="34" charset="0"/>
            </a:endParaRPr>
          </a:p>
        </p:txBody>
      </p:sp>
    </p:spTree>
    <p:extLst>
      <p:ext uri="{BB962C8B-B14F-4D97-AF65-F5344CB8AC3E}">
        <p14:creationId xmlns:p14="http://schemas.microsoft.com/office/powerpoint/2010/main" val="53782931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939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dirty="0" smtClean="0">
              <a:solidFill>
                <a:srgbClr val="FF0000"/>
              </a:solidFill>
            </a:endParaRPr>
          </a:p>
        </p:txBody>
      </p:sp>
      <p:sp>
        <p:nvSpPr>
          <p:cNvPr id="5939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eaLnBrk="1" fontAlgn="base" hangingPunct="1">
              <a:spcBef>
                <a:spcPct val="0"/>
              </a:spcBef>
              <a:spcAft>
                <a:spcPct val="0"/>
              </a:spcAft>
            </a:pPr>
            <a:fld id="{AA0D5242-0036-41A1-B2BE-F89629714CC4}" type="slidenum">
              <a:rPr lang="en-US" smtClean="0">
                <a:latin typeface="Calibri" pitchFamily="34" charset="0"/>
              </a:rPr>
              <a:pPr eaLnBrk="1" fontAlgn="base" hangingPunct="1">
                <a:spcBef>
                  <a:spcPct val="0"/>
                </a:spcBef>
                <a:spcAft>
                  <a:spcPct val="0"/>
                </a:spcAft>
              </a:pPr>
              <a:t>14</a:t>
            </a:fld>
            <a:endParaRPr lang="en-US" smtClean="0">
              <a:latin typeface="Calibri" pitchFamily="34" charset="0"/>
            </a:endParaRPr>
          </a:p>
        </p:txBody>
      </p:sp>
    </p:spTree>
    <p:extLst>
      <p:ext uri="{BB962C8B-B14F-4D97-AF65-F5344CB8AC3E}">
        <p14:creationId xmlns:p14="http://schemas.microsoft.com/office/powerpoint/2010/main" val="360337954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939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defRPr/>
            </a:pPr>
            <a:r>
              <a:rPr lang="en-US" sz="1200" dirty="0" smtClean="0">
                <a:solidFill>
                  <a:schemeClr val="accent4">
                    <a:lumMod val="75000"/>
                  </a:schemeClr>
                </a:solidFill>
                <a:latin typeface="Arial" pitchFamily="34" charset="0"/>
                <a:cs typeface="Arial" pitchFamily="34" charset="0"/>
              </a:rPr>
              <a:t>Cell walls give shape and prevent turgid cells from bursting.  Plant cells may have a primary cell wall (outer most walls) and a secondary cell wall (inside the primary). The middle lamella</a:t>
            </a:r>
            <a:r>
              <a:rPr lang="en-US" sz="1200" baseline="0" dirty="0" smtClean="0">
                <a:solidFill>
                  <a:schemeClr val="accent4">
                    <a:lumMod val="75000"/>
                  </a:schemeClr>
                </a:solidFill>
                <a:latin typeface="Arial" pitchFamily="34" charset="0"/>
                <a:cs typeface="Arial" pitchFamily="34" charset="0"/>
              </a:rPr>
              <a:t> is a </a:t>
            </a:r>
            <a:r>
              <a:rPr lang="en-US" sz="1200" dirty="0" smtClean="0">
                <a:solidFill>
                  <a:schemeClr val="accent4">
                    <a:lumMod val="75000"/>
                  </a:schemeClr>
                </a:solidFill>
                <a:latin typeface="Arial" pitchFamily="34" charset="0"/>
                <a:cs typeface="Arial" pitchFamily="34" charset="0"/>
              </a:rPr>
              <a:t>substance holds the walls together. </a:t>
            </a:r>
          </a:p>
          <a:p>
            <a:pPr eaLnBrk="1" hangingPunct="1">
              <a:spcBef>
                <a:spcPct val="0"/>
              </a:spcBef>
            </a:pPr>
            <a:endParaRPr lang="en-US" dirty="0" smtClean="0">
              <a:solidFill>
                <a:srgbClr val="FF0000"/>
              </a:solidFill>
            </a:endParaRPr>
          </a:p>
        </p:txBody>
      </p:sp>
      <p:sp>
        <p:nvSpPr>
          <p:cNvPr id="5939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eaLnBrk="1" fontAlgn="base" hangingPunct="1">
              <a:spcBef>
                <a:spcPct val="0"/>
              </a:spcBef>
              <a:spcAft>
                <a:spcPct val="0"/>
              </a:spcAft>
            </a:pPr>
            <a:fld id="{AA0D5242-0036-41A1-B2BE-F89629714CC4}" type="slidenum">
              <a:rPr lang="en-US" smtClean="0">
                <a:latin typeface="Calibri" pitchFamily="34" charset="0"/>
              </a:rPr>
              <a:pPr eaLnBrk="1" fontAlgn="base" hangingPunct="1">
                <a:spcBef>
                  <a:spcPct val="0"/>
                </a:spcBef>
                <a:spcAft>
                  <a:spcPct val="0"/>
                </a:spcAft>
              </a:pPr>
              <a:t>15</a:t>
            </a:fld>
            <a:endParaRPr lang="en-US" smtClean="0">
              <a:latin typeface="Calibri" pitchFamily="34" charset="0"/>
            </a:endParaRPr>
          </a:p>
        </p:txBody>
      </p:sp>
    </p:spTree>
    <p:extLst>
      <p:ext uri="{BB962C8B-B14F-4D97-AF65-F5344CB8AC3E}">
        <p14:creationId xmlns:p14="http://schemas.microsoft.com/office/powerpoint/2010/main" val="343104524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939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defRPr/>
            </a:pPr>
            <a:r>
              <a:rPr lang="en-US" b="0" dirty="0" smtClean="0">
                <a:solidFill>
                  <a:schemeClr val="accent4">
                    <a:lumMod val="75000"/>
                  </a:schemeClr>
                </a:solidFill>
              </a:rPr>
              <a:t>Plastids are organelles that are found in certain plant cells.  They arise from unspecialized plastids called </a:t>
            </a:r>
            <a:r>
              <a:rPr lang="en-US" b="0" dirty="0" err="1" smtClean="0">
                <a:solidFill>
                  <a:schemeClr val="accent4">
                    <a:lumMod val="75000"/>
                  </a:schemeClr>
                </a:solidFill>
              </a:rPr>
              <a:t>proplastids</a:t>
            </a:r>
            <a:r>
              <a:rPr lang="en-US" b="0" dirty="0" smtClean="0">
                <a:solidFill>
                  <a:schemeClr val="accent4">
                    <a:lumMod val="75000"/>
                  </a:schemeClr>
                </a:solidFill>
              </a:rPr>
              <a:t>.  There are 2 different types of plastids-  </a:t>
            </a:r>
            <a:r>
              <a:rPr lang="en-US" b="0" dirty="0" err="1" smtClean="0">
                <a:solidFill>
                  <a:schemeClr val="accent4">
                    <a:lumMod val="75000"/>
                  </a:schemeClr>
                </a:solidFill>
              </a:rPr>
              <a:t>chromoplasts</a:t>
            </a:r>
            <a:r>
              <a:rPr lang="en-US" b="0" dirty="0" smtClean="0">
                <a:solidFill>
                  <a:schemeClr val="accent4">
                    <a:lumMod val="75000"/>
                  </a:schemeClr>
                </a:solidFill>
              </a:rPr>
              <a:t> that</a:t>
            </a:r>
            <a:r>
              <a:rPr lang="en-US" b="0" baseline="0" dirty="0" smtClean="0">
                <a:solidFill>
                  <a:schemeClr val="accent4">
                    <a:lumMod val="75000"/>
                  </a:schemeClr>
                </a:solidFill>
              </a:rPr>
              <a:t> contain </a:t>
            </a:r>
            <a:r>
              <a:rPr lang="en-US" b="0" dirty="0" smtClean="0">
                <a:solidFill>
                  <a:schemeClr val="accent4">
                    <a:lumMod val="75000"/>
                  </a:schemeClr>
                </a:solidFill>
              </a:rPr>
              <a:t>pigments and </a:t>
            </a:r>
            <a:r>
              <a:rPr lang="en-US" b="0" dirty="0" err="1" smtClean="0">
                <a:solidFill>
                  <a:schemeClr val="accent4">
                    <a:lumMod val="75000"/>
                  </a:schemeClr>
                </a:solidFill>
              </a:rPr>
              <a:t>leukoplasts</a:t>
            </a:r>
            <a:r>
              <a:rPr lang="en-US" b="0" dirty="0" smtClean="0">
                <a:solidFill>
                  <a:schemeClr val="accent4">
                    <a:lumMod val="75000"/>
                  </a:schemeClr>
                </a:solidFill>
              </a:rPr>
              <a:t> that store starch. </a:t>
            </a:r>
            <a:r>
              <a:rPr lang="en-US" b="0" dirty="0" err="1" smtClean="0">
                <a:solidFill>
                  <a:schemeClr val="accent4">
                    <a:lumMod val="75000"/>
                  </a:schemeClr>
                </a:solidFill>
              </a:rPr>
              <a:t>Chromoplasts</a:t>
            </a:r>
            <a:r>
              <a:rPr lang="en-US" b="0" dirty="0" smtClean="0">
                <a:solidFill>
                  <a:schemeClr val="accent4">
                    <a:lumMod val="75000"/>
                  </a:schemeClr>
                </a:solidFill>
              </a:rPr>
              <a:t> contain pigments such as </a:t>
            </a:r>
            <a:r>
              <a:rPr lang="en-US" b="0" dirty="0" err="1" smtClean="0">
                <a:solidFill>
                  <a:schemeClr val="accent4">
                    <a:lumMod val="75000"/>
                  </a:schemeClr>
                </a:solidFill>
              </a:rPr>
              <a:t>xanthophylls</a:t>
            </a:r>
            <a:r>
              <a:rPr lang="en-US" b="0" dirty="0" smtClean="0">
                <a:solidFill>
                  <a:schemeClr val="accent4">
                    <a:lumMod val="75000"/>
                  </a:schemeClr>
                </a:solidFill>
              </a:rPr>
              <a:t> and carotenes. Chloroplasts are a type of </a:t>
            </a:r>
            <a:r>
              <a:rPr lang="en-US" b="0" dirty="0" err="1" smtClean="0">
                <a:solidFill>
                  <a:schemeClr val="accent4">
                    <a:lumMod val="75000"/>
                  </a:schemeClr>
                </a:solidFill>
              </a:rPr>
              <a:t>chromoplast</a:t>
            </a:r>
            <a:r>
              <a:rPr lang="en-US" b="0" dirty="0" smtClean="0">
                <a:solidFill>
                  <a:schemeClr val="accent4">
                    <a:lumMod val="75000"/>
                  </a:schemeClr>
                </a:solidFill>
              </a:rPr>
              <a:t> that contain chlorophyll and other pigments.  They convert light energy into chemical energy and are</a:t>
            </a:r>
            <a:r>
              <a:rPr lang="en-US" b="0" baseline="0" dirty="0" smtClean="0">
                <a:solidFill>
                  <a:schemeClr val="accent4">
                    <a:lumMod val="75000"/>
                  </a:schemeClr>
                </a:solidFill>
              </a:rPr>
              <a:t> </a:t>
            </a:r>
            <a:r>
              <a:rPr lang="en-US" b="0" dirty="0" smtClean="0">
                <a:solidFill>
                  <a:schemeClr val="accent4">
                    <a:lumMod val="75000"/>
                  </a:schemeClr>
                </a:solidFill>
              </a:rPr>
              <a:t>found in leaves and stems.</a:t>
            </a:r>
          </a:p>
          <a:p>
            <a:pPr eaLnBrk="1" hangingPunct="1">
              <a:spcBef>
                <a:spcPct val="0"/>
              </a:spcBef>
            </a:pPr>
            <a:endParaRPr lang="en-US" b="0" dirty="0" smtClean="0">
              <a:solidFill>
                <a:srgbClr val="FF0000"/>
              </a:solidFill>
            </a:endParaRPr>
          </a:p>
        </p:txBody>
      </p:sp>
      <p:sp>
        <p:nvSpPr>
          <p:cNvPr id="5939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eaLnBrk="1" fontAlgn="base" hangingPunct="1">
              <a:spcBef>
                <a:spcPct val="0"/>
              </a:spcBef>
              <a:spcAft>
                <a:spcPct val="0"/>
              </a:spcAft>
            </a:pPr>
            <a:fld id="{AA0D5242-0036-41A1-B2BE-F89629714CC4}" type="slidenum">
              <a:rPr lang="en-US" smtClean="0">
                <a:latin typeface="Calibri" pitchFamily="34" charset="0"/>
              </a:rPr>
              <a:pPr eaLnBrk="1" fontAlgn="base" hangingPunct="1">
                <a:spcBef>
                  <a:spcPct val="0"/>
                </a:spcBef>
                <a:spcAft>
                  <a:spcPct val="0"/>
                </a:spcAft>
              </a:pPr>
              <a:t>2</a:t>
            </a:fld>
            <a:endParaRPr lang="en-US" smtClean="0">
              <a:latin typeface="Calibri" pitchFamily="34" charset="0"/>
            </a:endParaRPr>
          </a:p>
        </p:txBody>
      </p:sp>
    </p:spTree>
    <p:extLst>
      <p:ext uri="{BB962C8B-B14F-4D97-AF65-F5344CB8AC3E}">
        <p14:creationId xmlns:p14="http://schemas.microsoft.com/office/powerpoint/2010/main" val="171156260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939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dirty="0" smtClean="0">
              <a:solidFill>
                <a:srgbClr val="FF0000"/>
              </a:solidFill>
            </a:endParaRPr>
          </a:p>
        </p:txBody>
      </p:sp>
      <p:sp>
        <p:nvSpPr>
          <p:cNvPr id="5939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eaLnBrk="1" fontAlgn="base" hangingPunct="1">
              <a:spcBef>
                <a:spcPct val="0"/>
              </a:spcBef>
              <a:spcAft>
                <a:spcPct val="0"/>
              </a:spcAft>
            </a:pPr>
            <a:fld id="{AA0D5242-0036-41A1-B2BE-F89629714CC4}" type="slidenum">
              <a:rPr lang="en-US" smtClean="0">
                <a:latin typeface="Calibri" pitchFamily="34" charset="0"/>
              </a:rPr>
              <a:pPr eaLnBrk="1" fontAlgn="base" hangingPunct="1">
                <a:spcBef>
                  <a:spcPct val="0"/>
                </a:spcBef>
                <a:spcAft>
                  <a:spcPct val="0"/>
                </a:spcAft>
              </a:pPr>
              <a:t>3</a:t>
            </a:fld>
            <a:endParaRPr lang="en-US" smtClean="0">
              <a:latin typeface="Calibri" pitchFamily="34" charset="0"/>
            </a:endParaRPr>
          </a:p>
        </p:txBody>
      </p:sp>
    </p:spTree>
    <p:extLst>
      <p:ext uri="{BB962C8B-B14F-4D97-AF65-F5344CB8AC3E}">
        <p14:creationId xmlns:p14="http://schemas.microsoft.com/office/powerpoint/2010/main" val="57155072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939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dirty="0" smtClean="0">
                <a:solidFill>
                  <a:srgbClr val="FF0000"/>
                </a:solidFill>
              </a:rPr>
              <a:t>An</a:t>
            </a:r>
            <a:r>
              <a:rPr lang="en-US" baseline="0" dirty="0" smtClean="0">
                <a:solidFill>
                  <a:srgbClr val="FF0000"/>
                </a:solidFill>
              </a:rPr>
              <a:t> electron transport chain is embedded in the thylakoid membrane.   In addition, there are collections of chlorophyll and other pigments which collectively are called photosystems.  The photosystems are able to donate light-energized electrons to the electron transport chain. </a:t>
            </a:r>
            <a:endParaRPr lang="en-US" dirty="0" smtClean="0">
              <a:solidFill>
                <a:srgbClr val="FF0000"/>
              </a:solidFill>
            </a:endParaRPr>
          </a:p>
        </p:txBody>
      </p:sp>
      <p:sp>
        <p:nvSpPr>
          <p:cNvPr id="5939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eaLnBrk="1" fontAlgn="base" hangingPunct="1">
              <a:spcBef>
                <a:spcPct val="0"/>
              </a:spcBef>
              <a:spcAft>
                <a:spcPct val="0"/>
              </a:spcAft>
            </a:pPr>
            <a:fld id="{AA0D5242-0036-41A1-B2BE-F89629714CC4}" type="slidenum">
              <a:rPr lang="en-US" smtClean="0">
                <a:latin typeface="Calibri" pitchFamily="34" charset="0"/>
              </a:rPr>
              <a:pPr eaLnBrk="1" fontAlgn="base" hangingPunct="1">
                <a:spcBef>
                  <a:spcPct val="0"/>
                </a:spcBef>
                <a:spcAft>
                  <a:spcPct val="0"/>
                </a:spcAft>
              </a:pPr>
              <a:t>4</a:t>
            </a:fld>
            <a:endParaRPr lang="en-US" smtClean="0">
              <a:latin typeface="Calibri" pitchFamily="34" charset="0"/>
            </a:endParaRPr>
          </a:p>
        </p:txBody>
      </p:sp>
    </p:spTree>
    <p:extLst>
      <p:ext uri="{BB962C8B-B14F-4D97-AF65-F5344CB8AC3E}">
        <p14:creationId xmlns:p14="http://schemas.microsoft.com/office/powerpoint/2010/main" val="199528587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939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dirty="0" smtClean="0">
                <a:solidFill>
                  <a:srgbClr val="FF0000"/>
                </a:solidFill>
              </a:rPr>
              <a:t>All cells contain ribosomes</a:t>
            </a:r>
            <a:r>
              <a:rPr lang="en-US" baseline="0" dirty="0" smtClean="0">
                <a:solidFill>
                  <a:srgbClr val="FF0000"/>
                </a:solidFill>
              </a:rPr>
              <a:t> because all cells must synthesize proteins. </a:t>
            </a:r>
            <a:endParaRPr lang="en-US" dirty="0" smtClean="0">
              <a:solidFill>
                <a:srgbClr val="FF0000"/>
              </a:solidFill>
            </a:endParaRPr>
          </a:p>
        </p:txBody>
      </p:sp>
      <p:sp>
        <p:nvSpPr>
          <p:cNvPr id="5939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eaLnBrk="1" fontAlgn="base" hangingPunct="1">
              <a:spcBef>
                <a:spcPct val="0"/>
              </a:spcBef>
              <a:spcAft>
                <a:spcPct val="0"/>
              </a:spcAft>
            </a:pPr>
            <a:fld id="{AA0D5242-0036-41A1-B2BE-F89629714CC4}" type="slidenum">
              <a:rPr lang="en-US" smtClean="0">
                <a:latin typeface="Calibri" pitchFamily="34" charset="0"/>
              </a:rPr>
              <a:pPr eaLnBrk="1" fontAlgn="base" hangingPunct="1">
                <a:spcBef>
                  <a:spcPct val="0"/>
                </a:spcBef>
                <a:spcAft>
                  <a:spcPct val="0"/>
                </a:spcAft>
              </a:pPr>
              <a:t>5</a:t>
            </a:fld>
            <a:endParaRPr lang="en-US" smtClean="0">
              <a:latin typeface="Calibri" pitchFamily="34" charset="0"/>
            </a:endParaRPr>
          </a:p>
        </p:txBody>
      </p:sp>
    </p:spTree>
    <p:extLst>
      <p:ext uri="{BB962C8B-B14F-4D97-AF65-F5344CB8AC3E}">
        <p14:creationId xmlns:p14="http://schemas.microsoft.com/office/powerpoint/2010/main" val="137448741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939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dirty="0" smtClean="0">
                <a:solidFill>
                  <a:srgbClr val="FF0000"/>
                </a:solidFill>
              </a:rPr>
              <a:t>Graphic</a:t>
            </a:r>
            <a:r>
              <a:rPr lang="en-US" baseline="0" dirty="0" smtClean="0">
                <a:solidFill>
                  <a:srgbClr val="FF0000"/>
                </a:solidFill>
              </a:rPr>
              <a:t>  http://faculty.college-prep.org/~bernie/sciproject/project/Kingdoms/Protista4/Protists/Relationship%20to%20Evolution.htm</a:t>
            </a:r>
            <a:endParaRPr lang="en-US" dirty="0" smtClean="0">
              <a:solidFill>
                <a:srgbClr val="FF0000"/>
              </a:solidFill>
            </a:endParaRPr>
          </a:p>
        </p:txBody>
      </p:sp>
      <p:sp>
        <p:nvSpPr>
          <p:cNvPr id="5939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eaLnBrk="1" fontAlgn="base" hangingPunct="1">
              <a:spcBef>
                <a:spcPct val="0"/>
              </a:spcBef>
              <a:spcAft>
                <a:spcPct val="0"/>
              </a:spcAft>
            </a:pPr>
            <a:fld id="{AA0D5242-0036-41A1-B2BE-F89629714CC4}" type="slidenum">
              <a:rPr lang="en-US" smtClean="0">
                <a:latin typeface="Calibri" pitchFamily="34" charset="0"/>
              </a:rPr>
              <a:pPr eaLnBrk="1" fontAlgn="base" hangingPunct="1">
                <a:spcBef>
                  <a:spcPct val="0"/>
                </a:spcBef>
                <a:spcAft>
                  <a:spcPct val="0"/>
                </a:spcAft>
              </a:pPr>
              <a:t>6</a:t>
            </a:fld>
            <a:endParaRPr lang="en-US" smtClean="0">
              <a:latin typeface="Calibri" pitchFamily="34" charset="0"/>
            </a:endParaRPr>
          </a:p>
        </p:txBody>
      </p:sp>
    </p:spTree>
    <p:extLst>
      <p:ext uri="{BB962C8B-B14F-4D97-AF65-F5344CB8AC3E}">
        <p14:creationId xmlns:p14="http://schemas.microsoft.com/office/powerpoint/2010/main" val="36661038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939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dirty="0" smtClean="0">
              <a:solidFill>
                <a:srgbClr val="FF0000"/>
              </a:solidFill>
            </a:endParaRPr>
          </a:p>
        </p:txBody>
      </p:sp>
      <p:sp>
        <p:nvSpPr>
          <p:cNvPr id="5939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eaLnBrk="1" fontAlgn="base" hangingPunct="1">
              <a:spcBef>
                <a:spcPct val="0"/>
              </a:spcBef>
              <a:spcAft>
                <a:spcPct val="0"/>
              </a:spcAft>
            </a:pPr>
            <a:fld id="{AA0D5242-0036-41A1-B2BE-F89629714CC4}" type="slidenum">
              <a:rPr lang="en-US" smtClean="0">
                <a:latin typeface="Calibri" pitchFamily="34" charset="0"/>
              </a:rPr>
              <a:pPr eaLnBrk="1" fontAlgn="base" hangingPunct="1">
                <a:spcBef>
                  <a:spcPct val="0"/>
                </a:spcBef>
                <a:spcAft>
                  <a:spcPct val="0"/>
                </a:spcAft>
              </a:pPr>
              <a:t>7</a:t>
            </a:fld>
            <a:endParaRPr lang="en-US" smtClean="0">
              <a:latin typeface="Calibri" pitchFamily="34" charset="0"/>
            </a:endParaRPr>
          </a:p>
        </p:txBody>
      </p:sp>
    </p:spTree>
    <p:extLst>
      <p:ext uri="{BB962C8B-B14F-4D97-AF65-F5344CB8AC3E}">
        <p14:creationId xmlns:p14="http://schemas.microsoft.com/office/powerpoint/2010/main" val="94521692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939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defRPr/>
            </a:pPr>
            <a:r>
              <a:rPr lang="en-US" b="0" dirty="0" smtClean="0">
                <a:solidFill>
                  <a:schemeClr val="accent4">
                    <a:lumMod val="75000"/>
                  </a:schemeClr>
                </a:solidFill>
              </a:rPr>
              <a:t>The </a:t>
            </a:r>
            <a:r>
              <a:rPr lang="en-US" sz="1200" b="0" dirty="0" smtClean="0">
                <a:solidFill>
                  <a:schemeClr val="accent4">
                    <a:lumMod val="75000"/>
                  </a:schemeClr>
                </a:solidFill>
              </a:rPr>
              <a:t>cytoskeleton found throughout the cytosol in eukaryotic cells.  </a:t>
            </a:r>
          </a:p>
          <a:p>
            <a:pPr marL="0" marR="0" indent="0" algn="l" defTabSz="914400" rtl="0" eaLnBrk="1" fontAlgn="base" latinLnBrk="0" hangingPunct="1">
              <a:lnSpc>
                <a:spcPct val="100000"/>
              </a:lnSpc>
              <a:spcBef>
                <a:spcPct val="0"/>
              </a:spcBef>
              <a:spcAft>
                <a:spcPct val="0"/>
              </a:spcAft>
              <a:buClrTx/>
              <a:buSzTx/>
              <a:buFontTx/>
              <a:buNone/>
              <a:tabLst/>
              <a:defRPr/>
            </a:pPr>
            <a:r>
              <a:rPr lang="en-US" sz="1200" b="0" dirty="0" smtClean="0">
                <a:solidFill>
                  <a:schemeClr val="accent4">
                    <a:lumMod val="75000"/>
                  </a:schemeClr>
                </a:solidFill>
              </a:rPr>
              <a:t>Functions of the cytoskeleton</a:t>
            </a:r>
          </a:p>
          <a:p>
            <a:pPr marL="171450" marR="0" indent="-171450" algn="l" defTabSz="914400" rtl="0" eaLnBrk="1" fontAlgn="base" latinLnBrk="0" hangingPunct="1">
              <a:lnSpc>
                <a:spcPct val="100000"/>
              </a:lnSpc>
              <a:spcBef>
                <a:spcPct val="0"/>
              </a:spcBef>
              <a:spcAft>
                <a:spcPct val="0"/>
              </a:spcAft>
              <a:buClrTx/>
              <a:buSzTx/>
              <a:buFont typeface="Arial" pitchFamily="34" charset="0"/>
              <a:buChar char="•"/>
              <a:tabLst/>
              <a:defRPr/>
            </a:pPr>
            <a:r>
              <a:rPr lang="en-US" sz="1200" b="0" dirty="0" smtClean="0">
                <a:solidFill>
                  <a:schemeClr val="accent4">
                    <a:lumMod val="75000"/>
                  </a:schemeClr>
                </a:solidFill>
              </a:rPr>
              <a:t>Move the cell.</a:t>
            </a:r>
          </a:p>
          <a:p>
            <a:pPr marL="171450" marR="0" indent="-171450" algn="l" defTabSz="914400" rtl="0" eaLnBrk="1" fontAlgn="base" latinLnBrk="0" hangingPunct="1">
              <a:lnSpc>
                <a:spcPct val="100000"/>
              </a:lnSpc>
              <a:spcBef>
                <a:spcPct val="0"/>
              </a:spcBef>
              <a:spcAft>
                <a:spcPct val="0"/>
              </a:spcAft>
              <a:buClrTx/>
              <a:buSzTx/>
              <a:buFont typeface="Arial" pitchFamily="34" charset="0"/>
              <a:buChar char="•"/>
              <a:tabLst/>
              <a:defRPr/>
            </a:pPr>
            <a:r>
              <a:rPr lang="en-US" sz="1200" b="0" dirty="0" smtClean="0">
                <a:solidFill>
                  <a:schemeClr val="accent4">
                    <a:lumMod val="75000"/>
                  </a:schemeClr>
                </a:solidFill>
              </a:rPr>
              <a:t>Move organelles within the cell</a:t>
            </a:r>
          </a:p>
          <a:p>
            <a:pPr marL="171450" marR="0" indent="-171450" algn="l" defTabSz="914400" rtl="0" eaLnBrk="1" fontAlgn="base" latinLnBrk="0" hangingPunct="1">
              <a:lnSpc>
                <a:spcPct val="100000"/>
              </a:lnSpc>
              <a:spcBef>
                <a:spcPct val="0"/>
              </a:spcBef>
              <a:spcAft>
                <a:spcPct val="0"/>
              </a:spcAft>
              <a:buClrTx/>
              <a:buSzTx/>
              <a:buFont typeface="Arial" pitchFamily="34" charset="0"/>
              <a:buChar char="•"/>
              <a:tabLst/>
              <a:defRPr/>
            </a:pPr>
            <a:r>
              <a:rPr lang="en-US" sz="1200" b="0" dirty="0" smtClean="0">
                <a:solidFill>
                  <a:schemeClr val="accent4">
                    <a:lumMod val="75000"/>
                  </a:schemeClr>
                </a:solidFill>
              </a:rPr>
              <a:t>Provide support and structure</a:t>
            </a:r>
          </a:p>
          <a:p>
            <a:pPr marL="171450" marR="0" indent="-171450" algn="l" defTabSz="914400" rtl="0" eaLnBrk="1" fontAlgn="base" latinLnBrk="0" hangingPunct="1">
              <a:lnSpc>
                <a:spcPct val="100000"/>
              </a:lnSpc>
              <a:spcBef>
                <a:spcPct val="0"/>
              </a:spcBef>
              <a:spcAft>
                <a:spcPct val="0"/>
              </a:spcAft>
              <a:buClrTx/>
              <a:buSzTx/>
              <a:buFont typeface="Arial" pitchFamily="34" charset="0"/>
              <a:buChar char="•"/>
              <a:tabLst/>
              <a:defRPr/>
            </a:pPr>
            <a:r>
              <a:rPr lang="en-US" sz="1200" b="0" dirty="0" smtClean="0">
                <a:solidFill>
                  <a:schemeClr val="accent4">
                    <a:lumMod val="75000"/>
                  </a:schemeClr>
                </a:solidFill>
              </a:rPr>
              <a:t>Cytoplasmic streaming (not prokaryotic cells)</a:t>
            </a:r>
          </a:p>
          <a:p>
            <a:pPr marL="0" marR="0" indent="0" algn="l" defTabSz="914400" rtl="0" eaLnBrk="1" fontAlgn="base" latinLnBrk="0" hangingPunct="1">
              <a:lnSpc>
                <a:spcPct val="100000"/>
              </a:lnSpc>
              <a:spcBef>
                <a:spcPct val="0"/>
              </a:spcBef>
              <a:spcAft>
                <a:spcPct val="0"/>
              </a:spcAft>
              <a:buClrTx/>
              <a:buSzTx/>
              <a:buFont typeface="Arial" pitchFamily="34" charset="0"/>
              <a:buNone/>
              <a:tabLst/>
              <a:defRPr/>
            </a:pPr>
            <a:endParaRPr lang="en-US" sz="1200" b="0" dirty="0" smtClean="0">
              <a:solidFill>
                <a:schemeClr val="accent4">
                  <a:lumMod val="75000"/>
                </a:schemeClr>
              </a:solidFill>
            </a:endParaRPr>
          </a:p>
          <a:p>
            <a:pPr marL="0" marR="0" indent="0" algn="l" defTabSz="914400" rtl="0" eaLnBrk="1" fontAlgn="base" latinLnBrk="0" hangingPunct="1">
              <a:lnSpc>
                <a:spcPct val="100000"/>
              </a:lnSpc>
              <a:spcBef>
                <a:spcPct val="0"/>
              </a:spcBef>
              <a:spcAft>
                <a:spcPct val="0"/>
              </a:spcAft>
              <a:buClrTx/>
              <a:buSzTx/>
              <a:buFont typeface="Arial" pitchFamily="34" charset="0"/>
              <a:buNone/>
              <a:tabLst/>
              <a:defRPr/>
            </a:pPr>
            <a:r>
              <a:rPr lang="en-US" sz="1200" b="0" dirty="0" smtClean="0">
                <a:solidFill>
                  <a:schemeClr val="accent4">
                    <a:lumMod val="75000"/>
                  </a:schemeClr>
                </a:solidFill>
              </a:rPr>
              <a:t>Types of structures-</a:t>
            </a:r>
          </a:p>
          <a:p>
            <a:pPr marL="171450" marR="0" indent="-171450" algn="l" defTabSz="914400" rtl="0" eaLnBrk="1" fontAlgn="base" latinLnBrk="0" hangingPunct="1">
              <a:lnSpc>
                <a:spcPct val="100000"/>
              </a:lnSpc>
              <a:spcBef>
                <a:spcPct val="0"/>
              </a:spcBef>
              <a:spcAft>
                <a:spcPct val="0"/>
              </a:spcAft>
              <a:buClrTx/>
              <a:buSzTx/>
              <a:buFont typeface="Arial" pitchFamily="34" charset="0"/>
              <a:buChar char="•"/>
              <a:tabLst/>
              <a:defRPr/>
            </a:pPr>
            <a:r>
              <a:rPr lang="en-US" sz="1200" b="0" dirty="0" smtClean="0">
                <a:solidFill>
                  <a:schemeClr val="accent4">
                    <a:lumMod val="75000"/>
                  </a:schemeClr>
                </a:solidFill>
              </a:rPr>
              <a:t>microtubules</a:t>
            </a:r>
            <a:r>
              <a:rPr lang="en-US" sz="1200" b="0" baseline="0" dirty="0" smtClean="0">
                <a:solidFill>
                  <a:schemeClr val="accent4">
                    <a:lumMod val="75000"/>
                  </a:schemeClr>
                </a:solidFill>
              </a:rPr>
              <a:t> </a:t>
            </a:r>
            <a:r>
              <a:rPr lang="en-US" sz="1200" b="0" dirty="0" smtClean="0">
                <a:solidFill>
                  <a:schemeClr val="accent4">
                    <a:lumMod val="75000"/>
                  </a:schemeClr>
                </a:solidFill>
              </a:rPr>
              <a:t>and </a:t>
            </a:r>
          </a:p>
          <a:p>
            <a:pPr marL="171450" marR="0" indent="-171450" algn="l" defTabSz="914400" rtl="0" eaLnBrk="1" fontAlgn="base" latinLnBrk="0" hangingPunct="1">
              <a:lnSpc>
                <a:spcPct val="100000"/>
              </a:lnSpc>
              <a:spcBef>
                <a:spcPct val="0"/>
              </a:spcBef>
              <a:spcAft>
                <a:spcPct val="0"/>
              </a:spcAft>
              <a:buClrTx/>
              <a:buSzTx/>
              <a:buFont typeface="Arial" pitchFamily="34" charset="0"/>
              <a:buChar char="•"/>
              <a:tabLst/>
              <a:defRPr/>
            </a:pPr>
            <a:r>
              <a:rPr lang="en-US" sz="1200" b="0" dirty="0" smtClean="0">
                <a:solidFill>
                  <a:schemeClr val="accent4">
                    <a:lumMod val="75000"/>
                  </a:schemeClr>
                </a:solidFill>
              </a:rPr>
              <a:t>microfilaments </a:t>
            </a:r>
          </a:p>
          <a:p>
            <a:pPr marL="171450" marR="0" indent="-171450" algn="l" defTabSz="914400" rtl="0" eaLnBrk="1" fontAlgn="base" latinLnBrk="0" hangingPunct="1">
              <a:lnSpc>
                <a:spcPct val="100000"/>
              </a:lnSpc>
              <a:spcBef>
                <a:spcPct val="0"/>
              </a:spcBef>
              <a:spcAft>
                <a:spcPct val="0"/>
              </a:spcAft>
              <a:buClrTx/>
              <a:buSzTx/>
              <a:buFont typeface="Arial" pitchFamily="34" charset="0"/>
              <a:buChar char="•"/>
              <a:tabLst/>
              <a:defRPr/>
            </a:pPr>
            <a:r>
              <a:rPr lang="en-US" sz="1200" b="0" dirty="0" smtClean="0">
                <a:solidFill>
                  <a:schemeClr val="accent4">
                    <a:lumMod val="75000"/>
                  </a:schemeClr>
                </a:solidFill>
              </a:rPr>
              <a:t>intermediate filaments</a:t>
            </a:r>
          </a:p>
          <a:p>
            <a:pPr eaLnBrk="1" hangingPunct="1">
              <a:spcBef>
                <a:spcPct val="0"/>
              </a:spcBef>
            </a:pPr>
            <a:endParaRPr lang="en-US" b="0" dirty="0" smtClean="0">
              <a:solidFill>
                <a:srgbClr val="FF0000"/>
              </a:solidFill>
            </a:endParaRPr>
          </a:p>
        </p:txBody>
      </p:sp>
      <p:sp>
        <p:nvSpPr>
          <p:cNvPr id="5939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eaLnBrk="1" fontAlgn="base" hangingPunct="1">
              <a:spcBef>
                <a:spcPct val="0"/>
              </a:spcBef>
              <a:spcAft>
                <a:spcPct val="0"/>
              </a:spcAft>
            </a:pPr>
            <a:fld id="{AA0D5242-0036-41A1-B2BE-F89629714CC4}" type="slidenum">
              <a:rPr lang="en-US" smtClean="0">
                <a:latin typeface="Calibri" pitchFamily="34" charset="0"/>
              </a:rPr>
              <a:pPr eaLnBrk="1" fontAlgn="base" hangingPunct="1">
                <a:spcBef>
                  <a:spcPct val="0"/>
                </a:spcBef>
                <a:spcAft>
                  <a:spcPct val="0"/>
                </a:spcAft>
              </a:pPr>
              <a:t>8</a:t>
            </a:fld>
            <a:endParaRPr lang="en-US" smtClean="0">
              <a:latin typeface="Calibri" pitchFamily="34" charset="0"/>
            </a:endParaRPr>
          </a:p>
        </p:txBody>
      </p:sp>
    </p:spTree>
    <p:extLst>
      <p:ext uri="{BB962C8B-B14F-4D97-AF65-F5344CB8AC3E}">
        <p14:creationId xmlns:p14="http://schemas.microsoft.com/office/powerpoint/2010/main" val="393571304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939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dirty="0" smtClean="0">
              <a:solidFill>
                <a:srgbClr val="FF0000"/>
              </a:solidFill>
            </a:endParaRPr>
          </a:p>
        </p:txBody>
      </p:sp>
      <p:sp>
        <p:nvSpPr>
          <p:cNvPr id="5939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eaLnBrk="1" fontAlgn="base" hangingPunct="1">
              <a:spcBef>
                <a:spcPct val="0"/>
              </a:spcBef>
              <a:spcAft>
                <a:spcPct val="0"/>
              </a:spcAft>
            </a:pPr>
            <a:fld id="{AA0D5242-0036-41A1-B2BE-F89629714CC4}" type="slidenum">
              <a:rPr lang="en-US" smtClean="0">
                <a:latin typeface="Calibri" pitchFamily="34" charset="0"/>
              </a:rPr>
              <a:pPr eaLnBrk="1" fontAlgn="base" hangingPunct="1">
                <a:spcBef>
                  <a:spcPct val="0"/>
                </a:spcBef>
                <a:spcAft>
                  <a:spcPct val="0"/>
                </a:spcAft>
              </a:pPr>
              <a:t>9</a:t>
            </a:fld>
            <a:endParaRPr lang="en-US" smtClean="0">
              <a:latin typeface="Calibri" pitchFamily="34" charset="0"/>
            </a:endParaRPr>
          </a:p>
        </p:txBody>
      </p:sp>
    </p:spTree>
    <p:extLst>
      <p:ext uri="{BB962C8B-B14F-4D97-AF65-F5344CB8AC3E}">
        <p14:creationId xmlns:p14="http://schemas.microsoft.com/office/powerpoint/2010/main" val="325763714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fontAlgn="auto">
              <a:spcBef>
                <a:spcPts val="0"/>
              </a:spcBef>
              <a:spcAft>
                <a:spcPts val="0"/>
              </a:spcAft>
              <a:defRPr>
                <a:ea typeface="ＭＳ Ｐゴシック" pitchFamily="34" charset="-128"/>
              </a:defRPr>
            </a:lvl1pPr>
          </a:lstStyle>
          <a:p>
            <a:pPr>
              <a:defRPr/>
            </a:pPr>
            <a:fld id="{FBEAE4D7-58BD-49B1-9DC2-8DF9BA1BD7C9}" type="datetime1">
              <a:rPr lang="en-US"/>
              <a:pPr>
                <a:defRPr/>
              </a:pPr>
              <a:t>10/17/2017</a:t>
            </a:fld>
            <a:endParaRPr lang="en-US" dirty="0"/>
          </a:p>
        </p:txBody>
      </p:sp>
      <p:sp>
        <p:nvSpPr>
          <p:cNvPr id="5" name="Footer Placeholder 4"/>
          <p:cNvSpPr>
            <a:spLocks noGrp="1"/>
          </p:cNvSpPr>
          <p:nvPr>
            <p:ph type="ftr" sz="quarter" idx="11"/>
          </p:nvPr>
        </p:nvSpPr>
        <p:spPr/>
        <p:txBody>
          <a:bodyPr/>
          <a:lstStyle>
            <a:lvl1pPr fontAlgn="auto">
              <a:spcBef>
                <a:spcPts val="0"/>
              </a:spcBef>
              <a:spcAft>
                <a:spcPts val="0"/>
              </a:spcAft>
              <a:defRPr>
                <a:ea typeface="ＭＳ Ｐゴシック" pitchFamily="34" charset="-128"/>
              </a:defRPr>
            </a:lvl1pPr>
          </a:lstStyle>
          <a:p>
            <a:pPr>
              <a:defRPr/>
            </a:pPr>
            <a:endParaRPr lang="en-US"/>
          </a:p>
        </p:txBody>
      </p:sp>
      <p:sp>
        <p:nvSpPr>
          <p:cNvPr id="6" name="Slide Number Placeholder 5"/>
          <p:cNvSpPr>
            <a:spLocks noGrp="1"/>
          </p:cNvSpPr>
          <p:nvPr>
            <p:ph type="sldNum" sz="quarter" idx="12"/>
          </p:nvPr>
        </p:nvSpPr>
        <p:spPr/>
        <p:txBody>
          <a:bodyPr/>
          <a:lstStyle>
            <a:lvl1pPr fontAlgn="auto">
              <a:spcBef>
                <a:spcPts val="0"/>
              </a:spcBef>
              <a:spcAft>
                <a:spcPts val="0"/>
              </a:spcAft>
              <a:defRPr>
                <a:ea typeface="ＭＳ Ｐゴシック" pitchFamily="34" charset="-128"/>
              </a:defRPr>
            </a:lvl1pPr>
          </a:lstStyle>
          <a:p>
            <a:pPr>
              <a:defRPr/>
            </a:pPr>
            <a:fld id="{9B0E61A3-AEDA-493A-A4F1-9ADBF98690E9}" type="slidenum">
              <a:rPr lang="en-US"/>
              <a:pPr>
                <a:defRPr/>
              </a:pPr>
              <a:t>‹#›</a:t>
            </a:fld>
            <a:endParaRPr lang="en-US" dirty="0"/>
          </a:p>
        </p:txBody>
      </p:sp>
    </p:spTree>
    <p:extLst>
      <p:ext uri="{BB962C8B-B14F-4D97-AF65-F5344CB8AC3E}">
        <p14:creationId xmlns:p14="http://schemas.microsoft.com/office/powerpoint/2010/main" val="163303168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fontAlgn="auto">
              <a:spcBef>
                <a:spcPts val="0"/>
              </a:spcBef>
              <a:spcAft>
                <a:spcPts val="0"/>
              </a:spcAft>
              <a:defRPr>
                <a:ea typeface="ＭＳ Ｐゴシック" pitchFamily="34" charset="-128"/>
              </a:defRPr>
            </a:lvl1pPr>
          </a:lstStyle>
          <a:p>
            <a:pPr>
              <a:defRPr/>
            </a:pPr>
            <a:fld id="{D2EFFF17-1049-4270-840A-EECE78351FB2}" type="datetime1">
              <a:rPr lang="en-US"/>
              <a:pPr>
                <a:defRPr/>
              </a:pPr>
              <a:t>10/17/2017</a:t>
            </a:fld>
            <a:endParaRPr lang="en-US" dirty="0"/>
          </a:p>
        </p:txBody>
      </p:sp>
      <p:sp>
        <p:nvSpPr>
          <p:cNvPr id="5" name="Footer Placeholder 4"/>
          <p:cNvSpPr>
            <a:spLocks noGrp="1"/>
          </p:cNvSpPr>
          <p:nvPr>
            <p:ph type="ftr" sz="quarter" idx="11"/>
          </p:nvPr>
        </p:nvSpPr>
        <p:spPr/>
        <p:txBody>
          <a:bodyPr/>
          <a:lstStyle>
            <a:lvl1pPr fontAlgn="auto">
              <a:spcBef>
                <a:spcPts val="0"/>
              </a:spcBef>
              <a:spcAft>
                <a:spcPts val="0"/>
              </a:spcAft>
              <a:defRPr>
                <a:ea typeface="ＭＳ Ｐゴシック" pitchFamily="34" charset="-128"/>
              </a:defRPr>
            </a:lvl1pPr>
          </a:lstStyle>
          <a:p>
            <a:pPr>
              <a:defRPr/>
            </a:pPr>
            <a:endParaRPr lang="en-US"/>
          </a:p>
        </p:txBody>
      </p:sp>
      <p:sp>
        <p:nvSpPr>
          <p:cNvPr id="6" name="Slide Number Placeholder 5"/>
          <p:cNvSpPr>
            <a:spLocks noGrp="1"/>
          </p:cNvSpPr>
          <p:nvPr>
            <p:ph type="sldNum" sz="quarter" idx="12"/>
          </p:nvPr>
        </p:nvSpPr>
        <p:spPr/>
        <p:txBody>
          <a:bodyPr/>
          <a:lstStyle>
            <a:lvl1pPr fontAlgn="auto">
              <a:spcBef>
                <a:spcPts val="0"/>
              </a:spcBef>
              <a:spcAft>
                <a:spcPts val="0"/>
              </a:spcAft>
              <a:defRPr>
                <a:ea typeface="ＭＳ Ｐゴシック" pitchFamily="34" charset="-128"/>
              </a:defRPr>
            </a:lvl1pPr>
          </a:lstStyle>
          <a:p>
            <a:pPr>
              <a:defRPr/>
            </a:pPr>
            <a:fld id="{4409626C-97D3-4942-A485-0FF7F4F2AFAA}" type="slidenum">
              <a:rPr lang="en-US"/>
              <a:pPr>
                <a:defRPr/>
              </a:pPr>
              <a:t>‹#›</a:t>
            </a:fld>
            <a:endParaRPr lang="en-US" dirty="0"/>
          </a:p>
        </p:txBody>
      </p:sp>
    </p:spTree>
    <p:extLst>
      <p:ext uri="{BB962C8B-B14F-4D97-AF65-F5344CB8AC3E}">
        <p14:creationId xmlns:p14="http://schemas.microsoft.com/office/powerpoint/2010/main" val="320838820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fontAlgn="auto">
              <a:spcBef>
                <a:spcPts val="0"/>
              </a:spcBef>
              <a:spcAft>
                <a:spcPts val="0"/>
              </a:spcAft>
              <a:defRPr>
                <a:ea typeface="ＭＳ Ｐゴシック" pitchFamily="34" charset="-128"/>
              </a:defRPr>
            </a:lvl1pPr>
          </a:lstStyle>
          <a:p>
            <a:pPr>
              <a:defRPr/>
            </a:pPr>
            <a:fld id="{B074E898-E394-4616-A1E8-6FA3EE8C70A8}" type="datetime1">
              <a:rPr lang="en-US"/>
              <a:pPr>
                <a:defRPr/>
              </a:pPr>
              <a:t>10/17/2017</a:t>
            </a:fld>
            <a:endParaRPr lang="en-US" dirty="0"/>
          </a:p>
        </p:txBody>
      </p:sp>
      <p:sp>
        <p:nvSpPr>
          <p:cNvPr id="5" name="Footer Placeholder 4"/>
          <p:cNvSpPr>
            <a:spLocks noGrp="1"/>
          </p:cNvSpPr>
          <p:nvPr>
            <p:ph type="ftr" sz="quarter" idx="11"/>
          </p:nvPr>
        </p:nvSpPr>
        <p:spPr/>
        <p:txBody>
          <a:bodyPr/>
          <a:lstStyle>
            <a:lvl1pPr fontAlgn="auto">
              <a:spcBef>
                <a:spcPts val="0"/>
              </a:spcBef>
              <a:spcAft>
                <a:spcPts val="0"/>
              </a:spcAft>
              <a:defRPr>
                <a:ea typeface="ＭＳ Ｐゴシック" pitchFamily="34" charset="-128"/>
              </a:defRPr>
            </a:lvl1pPr>
          </a:lstStyle>
          <a:p>
            <a:pPr>
              <a:defRPr/>
            </a:pPr>
            <a:endParaRPr lang="en-US"/>
          </a:p>
        </p:txBody>
      </p:sp>
      <p:sp>
        <p:nvSpPr>
          <p:cNvPr id="6" name="Slide Number Placeholder 5"/>
          <p:cNvSpPr>
            <a:spLocks noGrp="1"/>
          </p:cNvSpPr>
          <p:nvPr>
            <p:ph type="sldNum" sz="quarter" idx="12"/>
          </p:nvPr>
        </p:nvSpPr>
        <p:spPr/>
        <p:txBody>
          <a:bodyPr/>
          <a:lstStyle>
            <a:lvl1pPr fontAlgn="auto">
              <a:spcBef>
                <a:spcPts val="0"/>
              </a:spcBef>
              <a:spcAft>
                <a:spcPts val="0"/>
              </a:spcAft>
              <a:defRPr>
                <a:ea typeface="ＭＳ Ｐゴシック" pitchFamily="34" charset="-128"/>
              </a:defRPr>
            </a:lvl1pPr>
          </a:lstStyle>
          <a:p>
            <a:pPr>
              <a:defRPr/>
            </a:pPr>
            <a:fld id="{98B27221-81FF-46A1-8E1F-328B25C56DA0}" type="slidenum">
              <a:rPr lang="en-US"/>
              <a:pPr>
                <a:defRPr/>
              </a:pPr>
              <a:t>‹#›</a:t>
            </a:fld>
            <a:endParaRPr lang="en-US" dirty="0"/>
          </a:p>
        </p:txBody>
      </p:sp>
    </p:spTree>
    <p:extLst>
      <p:ext uri="{BB962C8B-B14F-4D97-AF65-F5344CB8AC3E}">
        <p14:creationId xmlns:p14="http://schemas.microsoft.com/office/powerpoint/2010/main" val="241119206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fontAlgn="auto">
              <a:spcBef>
                <a:spcPts val="0"/>
              </a:spcBef>
              <a:spcAft>
                <a:spcPts val="0"/>
              </a:spcAft>
              <a:defRPr>
                <a:ea typeface="+mn-ea"/>
              </a:defRPr>
            </a:lvl1pPr>
          </a:lstStyle>
          <a:p>
            <a:pPr>
              <a:defRPr/>
            </a:pPr>
            <a:fld id="{3A1BDEBB-F1F3-44D2-B11F-9A1C696D5CD2}" type="datetime1">
              <a:rPr lang="en-US"/>
              <a:pPr>
                <a:defRPr/>
              </a:pPr>
              <a:t>10/17/2017</a:t>
            </a:fld>
            <a:endParaRPr lang="en-US" dirty="0"/>
          </a:p>
        </p:txBody>
      </p:sp>
      <p:sp>
        <p:nvSpPr>
          <p:cNvPr id="5" name="Footer Placeholder 4"/>
          <p:cNvSpPr>
            <a:spLocks noGrp="1"/>
          </p:cNvSpPr>
          <p:nvPr>
            <p:ph type="ftr" sz="quarter" idx="11"/>
          </p:nvPr>
        </p:nvSpPr>
        <p:spPr/>
        <p:txBody>
          <a:bodyPr/>
          <a:lstStyle>
            <a:lvl1pPr fontAlgn="auto">
              <a:spcBef>
                <a:spcPts val="0"/>
              </a:spcBef>
              <a:spcAft>
                <a:spcPts val="0"/>
              </a:spcAft>
              <a:defRPr/>
            </a:lvl1pPr>
          </a:lstStyle>
          <a:p>
            <a:pPr>
              <a:defRPr/>
            </a:pPr>
            <a:endParaRPr lang="en-US"/>
          </a:p>
        </p:txBody>
      </p:sp>
      <p:sp>
        <p:nvSpPr>
          <p:cNvPr id="6" name="Slide Number Placeholder 5"/>
          <p:cNvSpPr>
            <a:spLocks noGrp="1"/>
          </p:cNvSpPr>
          <p:nvPr>
            <p:ph type="sldNum" sz="quarter" idx="12"/>
          </p:nvPr>
        </p:nvSpPr>
        <p:spPr/>
        <p:txBody>
          <a:bodyPr/>
          <a:lstStyle>
            <a:lvl1pPr fontAlgn="auto">
              <a:spcBef>
                <a:spcPts val="0"/>
              </a:spcBef>
              <a:spcAft>
                <a:spcPts val="0"/>
              </a:spcAft>
              <a:defRPr>
                <a:ea typeface="+mn-ea"/>
              </a:defRPr>
            </a:lvl1pPr>
          </a:lstStyle>
          <a:p>
            <a:pPr>
              <a:defRPr/>
            </a:pPr>
            <a:fld id="{6B65E703-B938-4DC4-8DB3-C8DC4502335C}" type="slidenum">
              <a:rPr lang="en-US"/>
              <a:pPr>
                <a:defRPr/>
              </a:pPr>
              <a:t>‹#›</a:t>
            </a:fld>
            <a:endParaRPr lang="en-US" dirty="0"/>
          </a:p>
        </p:txBody>
      </p:sp>
    </p:spTree>
    <p:extLst>
      <p:ext uri="{BB962C8B-B14F-4D97-AF65-F5344CB8AC3E}">
        <p14:creationId xmlns:p14="http://schemas.microsoft.com/office/powerpoint/2010/main" val="168789736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fontAlgn="auto">
              <a:spcBef>
                <a:spcPts val="0"/>
              </a:spcBef>
              <a:spcAft>
                <a:spcPts val="0"/>
              </a:spcAft>
              <a:defRPr>
                <a:ea typeface="+mn-ea"/>
              </a:defRPr>
            </a:lvl1pPr>
          </a:lstStyle>
          <a:p>
            <a:pPr>
              <a:defRPr/>
            </a:pPr>
            <a:fld id="{1642FE95-653D-47C7-9396-86AC1D48898A}" type="datetime1">
              <a:rPr lang="en-US"/>
              <a:pPr>
                <a:defRPr/>
              </a:pPr>
              <a:t>10/17/2017</a:t>
            </a:fld>
            <a:endParaRPr lang="en-US" dirty="0"/>
          </a:p>
        </p:txBody>
      </p:sp>
      <p:sp>
        <p:nvSpPr>
          <p:cNvPr id="5" name="Footer Placeholder 4"/>
          <p:cNvSpPr>
            <a:spLocks noGrp="1"/>
          </p:cNvSpPr>
          <p:nvPr>
            <p:ph type="ftr" sz="quarter" idx="11"/>
          </p:nvPr>
        </p:nvSpPr>
        <p:spPr/>
        <p:txBody>
          <a:bodyPr/>
          <a:lstStyle>
            <a:lvl1pPr fontAlgn="auto">
              <a:spcBef>
                <a:spcPts val="0"/>
              </a:spcBef>
              <a:spcAft>
                <a:spcPts val="0"/>
              </a:spcAft>
              <a:defRPr/>
            </a:lvl1pPr>
          </a:lstStyle>
          <a:p>
            <a:pPr>
              <a:defRPr/>
            </a:pPr>
            <a:endParaRPr lang="en-US"/>
          </a:p>
        </p:txBody>
      </p:sp>
      <p:sp>
        <p:nvSpPr>
          <p:cNvPr id="6" name="Slide Number Placeholder 5"/>
          <p:cNvSpPr>
            <a:spLocks noGrp="1"/>
          </p:cNvSpPr>
          <p:nvPr>
            <p:ph type="sldNum" sz="quarter" idx="12"/>
          </p:nvPr>
        </p:nvSpPr>
        <p:spPr>
          <a:xfrm>
            <a:off x="6553200" y="6477000"/>
            <a:ext cx="2133600" cy="365125"/>
          </a:xfrm>
        </p:spPr>
        <p:txBody>
          <a:bodyPr/>
          <a:lstStyle>
            <a:lvl1pPr fontAlgn="auto">
              <a:spcBef>
                <a:spcPts val="0"/>
              </a:spcBef>
              <a:spcAft>
                <a:spcPts val="0"/>
              </a:spcAft>
              <a:defRPr>
                <a:ea typeface="+mn-ea"/>
              </a:defRPr>
            </a:lvl1pPr>
          </a:lstStyle>
          <a:p>
            <a:pPr>
              <a:defRPr/>
            </a:pPr>
            <a:fld id="{5CF6B517-D3E5-4040-BCB1-F91E7A7AD24F}" type="slidenum">
              <a:rPr lang="en-US"/>
              <a:pPr>
                <a:defRPr/>
              </a:pPr>
              <a:t>‹#›</a:t>
            </a:fld>
            <a:endParaRPr lang="en-US" dirty="0"/>
          </a:p>
        </p:txBody>
      </p:sp>
    </p:spTree>
    <p:extLst>
      <p:ext uri="{BB962C8B-B14F-4D97-AF65-F5344CB8AC3E}">
        <p14:creationId xmlns:p14="http://schemas.microsoft.com/office/powerpoint/2010/main" val="209325283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fontAlgn="auto">
              <a:spcBef>
                <a:spcPts val="0"/>
              </a:spcBef>
              <a:spcAft>
                <a:spcPts val="0"/>
              </a:spcAft>
              <a:defRPr>
                <a:ea typeface="+mn-ea"/>
              </a:defRPr>
            </a:lvl1pPr>
          </a:lstStyle>
          <a:p>
            <a:pPr>
              <a:defRPr/>
            </a:pPr>
            <a:fld id="{02D305FA-D7FD-4162-9A4F-E31CFB254852}" type="datetime1">
              <a:rPr lang="en-US"/>
              <a:pPr>
                <a:defRPr/>
              </a:pPr>
              <a:t>10/17/2017</a:t>
            </a:fld>
            <a:endParaRPr lang="en-US" dirty="0"/>
          </a:p>
        </p:txBody>
      </p:sp>
      <p:sp>
        <p:nvSpPr>
          <p:cNvPr id="5" name="Footer Placeholder 4"/>
          <p:cNvSpPr>
            <a:spLocks noGrp="1"/>
          </p:cNvSpPr>
          <p:nvPr>
            <p:ph type="ftr" sz="quarter" idx="11"/>
          </p:nvPr>
        </p:nvSpPr>
        <p:spPr/>
        <p:txBody>
          <a:bodyPr/>
          <a:lstStyle>
            <a:lvl1pPr fontAlgn="auto">
              <a:spcBef>
                <a:spcPts val="0"/>
              </a:spcBef>
              <a:spcAft>
                <a:spcPts val="0"/>
              </a:spcAft>
              <a:defRPr/>
            </a:lvl1pPr>
          </a:lstStyle>
          <a:p>
            <a:pPr>
              <a:defRPr/>
            </a:pPr>
            <a:endParaRPr lang="en-US"/>
          </a:p>
        </p:txBody>
      </p:sp>
      <p:sp>
        <p:nvSpPr>
          <p:cNvPr id="6" name="Slide Number Placeholder 5"/>
          <p:cNvSpPr>
            <a:spLocks noGrp="1"/>
          </p:cNvSpPr>
          <p:nvPr>
            <p:ph type="sldNum" sz="quarter" idx="12"/>
          </p:nvPr>
        </p:nvSpPr>
        <p:spPr/>
        <p:txBody>
          <a:bodyPr/>
          <a:lstStyle>
            <a:lvl1pPr fontAlgn="auto">
              <a:spcBef>
                <a:spcPts val="0"/>
              </a:spcBef>
              <a:spcAft>
                <a:spcPts val="0"/>
              </a:spcAft>
              <a:defRPr>
                <a:ea typeface="+mn-ea"/>
              </a:defRPr>
            </a:lvl1pPr>
          </a:lstStyle>
          <a:p>
            <a:pPr>
              <a:defRPr/>
            </a:pPr>
            <a:fld id="{5B036599-3C36-4F0D-8EBE-6CDAE7796DF7}" type="slidenum">
              <a:rPr lang="en-US"/>
              <a:pPr>
                <a:defRPr/>
              </a:pPr>
              <a:t>‹#›</a:t>
            </a:fld>
            <a:endParaRPr lang="en-US" dirty="0"/>
          </a:p>
        </p:txBody>
      </p:sp>
    </p:spTree>
    <p:extLst>
      <p:ext uri="{BB962C8B-B14F-4D97-AF65-F5344CB8AC3E}">
        <p14:creationId xmlns:p14="http://schemas.microsoft.com/office/powerpoint/2010/main" val="230218700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fontAlgn="auto">
              <a:spcBef>
                <a:spcPts val="0"/>
              </a:spcBef>
              <a:spcAft>
                <a:spcPts val="0"/>
              </a:spcAft>
              <a:defRPr>
                <a:ea typeface="+mn-ea"/>
              </a:defRPr>
            </a:lvl1pPr>
          </a:lstStyle>
          <a:p>
            <a:pPr>
              <a:defRPr/>
            </a:pPr>
            <a:fld id="{4E353AB3-FD31-4133-86EE-8322627ADFFA}" type="datetime1">
              <a:rPr lang="en-US"/>
              <a:pPr>
                <a:defRPr/>
              </a:pPr>
              <a:t>10/17/2017</a:t>
            </a:fld>
            <a:endParaRPr lang="en-US" dirty="0"/>
          </a:p>
        </p:txBody>
      </p:sp>
      <p:sp>
        <p:nvSpPr>
          <p:cNvPr id="6" name="Footer Placeholder 4"/>
          <p:cNvSpPr>
            <a:spLocks noGrp="1"/>
          </p:cNvSpPr>
          <p:nvPr>
            <p:ph type="ftr" sz="quarter" idx="11"/>
          </p:nvPr>
        </p:nvSpPr>
        <p:spPr/>
        <p:txBody>
          <a:bodyPr/>
          <a:lstStyle>
            <a:lvl1pPr fontAlgn="auto">
              <a:spcBef>
                <a:spcPts val="0"/>
              </a:spcBef>
              <a:spcAft>
                <a:spcPts val="0"/>
              </a:spcAft>
              <a:defRPr/>
            </a:lvl1pPr>
          </a:lstStyle>
          <a:p>
            <a:pPr>
              <a:defRPr/>
            </a:pPr>
            <a:endParaRPr lang="en-US"/>
          </a:p>
        </p:txBody>
      </p:sp>
      <p:sp>
        <p:nvSpPr>
          <p:cNvPr id="7" name="Slide Number Placeholder 5"/>
          <p:cNvSpPr>
            <a:spLocks noGrp="1"/>
          </p:cNvSpPr>
          <p:nvPr>
            <p:ph type="sldNum" sz="quarter" idx="12"/>
          </p:nvPr>
        </p:nvSpPr>
        <p:spPr/>
        <p:txBody>
          <a:bodyPr/>
          <a:lstStyle>
            <a:lvl1pPr fontAlgn="auto">
              <a:spcBef>
                <a:spcPts val="0"/>
              </a:spcBef>
              <a:spcAft>
                <a:spcPts val="0"/>
              </a:spcAft>
              <a:defRPr>
                <a:ea typeface="+mn-ea"/>
              </a:defRPr>
            </a:lvl1pPr>
          </a:lstStyle>
          <a:p>
            <a:pPr>
              <a:defRPr/>
            </a:pPr>
            <a:fld id="{3CC9FE20-4D5C-4D4B-8FCB-A912CC6E0E2B}" type="slidenum">
              <a:rPr lang="en-US"/>
              <a:pPr>
                <a:defRPr/>
              </a:pPr>
              <a:t>‹#›</a:t>
            </a:fld>
            <a:endParaRPr lang="en-US" dirty="0"/>
          </a:p>
        </p:txBody>
      </p:sp>
    </p:spTree>
    <p:extLst>
      <p:ext uri="{BB962C8B-B14F-4D97-AF65-F5344CB8AC3E}">
        <p14:creationId xmlns:p14="http://schemas.microsoft.com/office/powerpoint/2010/main" val="123132848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fontAlgn="auto">
              <a:spcBef>
                <a:spcPts val="0"/>
              </a:spcBef>
              <a:spcAft>
                <a:spcPts val="0"/>
              </a:spcAft>
              <a:defRPr>
                <a:ea typeface="+mn-ea"/>
              </a:defRPr>
            </a:lvl1pPr>
          </a:lstStyle>
          <a:p>
            <a:pPr>
              <a:defRPr/>
            </a:pPr>
            <a:fld id="{99055C11-F9AC-448A-9906-5DEAAF693435}" type="datetime1">
              <a:rPr lang="en-US"/>
              <a:pPr>
                <a:defRPr/>
              </a:pPr>
              <a:t>10/17/2017</a:t>
            </a:fld>
            <a:endParaRPr lang="en-US" dirty="0"/>
          </a:p>
        </p:txBody>
      </p:sp>
      <p:sp>
        <p:nvSpPr>
          <p:cNvPr id="8" name="Footer Placeholder 4"/>
          <p:cNvSpPr>
            <a:spLocks noGrp="1"/>
          </p:cNvSpPr>
          <p:nvPr>
            <p:ph type="ftr" sz="quarter" idx="11"/>
          </p:nvPr>
        </p:nvSpPr>
        <p:spPr/>
        <p:txBody>
          <a:bodyPr/>
          <a:lstStyle>
            <a:lvl1pPr fontAlgn="auto">
              <a:spcBef>
                <a:spcPts val="0"/>
              </a:spcBef>
              <a:spcAft>
                <a:spcPts val="0"/>
              </a:spcAft>
              <a:defRPr/>
            </a:lvl1pPr>
          </a:lstStyle>
          <a:p>
            <a:pPr>
              <a:defRPr/>
            </a:pPr>
            <a:endParaRPr lang="en-US"/>
          </a:p>
        </p:txBody>
      </p:sp>
      <p:sp>
        <p:nvSpPr>
          <p:cNvPr id="9" name="Slide Number Placeholder 5"/>
          <p:cNvSpPr>
            <a:spLocks noGrp="1"/>
          </p:cNvSpPr>
          <p:nvPr>
            <p:ph type="sldNum" sz="quarter" idx="12"/>
          </p:nvPr>
        </p:nvSpPr>
        <p:spPr/>
        <p:txBody>
          <a:bodyPr/>
          <a:lstStyle>
            <a:lvl1pPr fontAlgn="auto">
              <a:spcBef>
                <a:spcPts val="0"/>
              </a:spcBef>
              <a:spcAft>
                <a:spcPts val="0"/>
              </a:spcAft>
              <a:defRPr>
                <a:ea typeface="+mn-ea"/>
              </a:defRPr>
            </a:lvl1pPr>
          </a:lstStyle>
          <a:p>
            <a:pPr>
              <a:defRPr/>
            </a:pPr>
            <a:fld id="{41357996-C00C-48CF-BF1A-9401AB7E1362}" type="slidenum">
              <a:rPr lang="en-US"/>
              <a:pPr>
                <a:defRPr/>
              </a:pPr>
              <a:t>‹#›</a:t>
            </a:fld>
            <a:endParaRPr lang="en-US" dirty="0"/>
          </a:p>
        </p:txBody>
      </p:sp>
    </p:spTree>
    <p:extLst>
      <p:ext uri="{BB962C8B-B14F-4D97-AF65-F5344CB8AC3E}">
        <p14:creationId xmlns:p14="http://schemas.microsoft.com/office/powerpoint/2010/main" val="286489579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fontAlgn="auto">
              <a:spcBef>
                <a:spcPts val="0"/>
              </a:spcBef>
              <a:spcAft>
                <a:spcPts val="0"/>
              </a:spcAft>
              <a:defRPr>
                <a:ea typeface="+mn-ea"/>
              </a:defRPr>
            </a:lvl1pPr>
          </a:lstStyle>
          <a:p>
            <a:pPr>
              <a:defRPr/>
            </a:pPr>
            <a:fld id="{E6615905-7DE3-48BF-A001-2F61974CFC67}" type="datetime1">
              <a:rPr lang="en-US"/>
              <a:pPr>
                <a:defRPr/>
              </a:pPr>
              <a:t>10/17/2017</a:t>
            </a:fld>
            <a:endParaRPr lang="en-US" dirty="0"/>
          </a:p>
        </p:txBody>
      </p:sp>
      <p:sp>
        <p:nvSpPr>
          <p:cNvPr id="4" name="Footer Placeholder 4"/>
          <p:cNvSpPr>
            <a:spLocks noGrp="1"/>
          </p:cNvSpPr>
          <p:nvPr>
            <p:ph type="ftr" sz="quarter" idx="11"/>
          </p:nvPr>
        </p:nvSpPr>
        <p:spPr/>
        <p:txBody>
          <a:bodyPr/>
          <a:lstStyle>
            <a:lvl1pPr fontAlgn="auto">
              <a:spcBef>
                <a:spcPts val="0"/>
              </a:spcBef>
              <a:spcAft>
                <a:spcPts val="0"/>
              </a:spcAft>
              <a:defRPr/>
            </a:lvl1pPr>
          </a:lstStyle>
          <a:p>
            <a:pPr>
              <a:defRPr/>
            </a:pPr>
            <a:endParaRPr lang="en-US"/>
          </a:p>
        </p:txBody>
      </p:sp>
      <p:sp>
        <p:nvSpPr>
          <p:cNvPr id="5" name="Slide Number Placeholder 5"/>
          <p:cNvSpPr>
            <a:spLocks noGrp="1"/>
          </p:cNvSpPr>
          <p:nvPr>
            <p:ph type="sldNum" sz="quarter" idx="12"/>
          </p:nvPr>
        </p:nvSpPr>
        <p:spPr/>
        <p:txBody>
          <a:bodyPr/>
          <a:lstStyle>
            <a:lvl1pPr fontAlgn="auto">
              <a:spcBef>
                <a:spcPts val="0"/>
              </a:spcBef>
              <a:spcAft>
                <a:spcPts val="0"/>
              </a:spcAft>
              <a:defRPr>
                <a:ea typeface="+mn-ea"/>
              </a:defRPr>
            </a:lvl1pPr>
          </a:lstStyle>
          <a:p>
            <a:pPr>
              <a:defRPr/>
            </a:pPr>
            <a:fld id="{7561F5DF-1CD5-4449-96C0-498A894364C7}" type="slidenum">
              <a:rPr lang="en-US"/>
              <a:pPr>
                <a:defRPr/>
              </a:pPr>
              <a:t>‹#›</a:t>
            </a:fld>
            <a:endParaRPr lang="en-US" dirty="0"/>
          </a:p>
        </p:txBody>
      </p:sp>
    </p:spTree>
    <p:extLst>
      <p:ext uri="{BB962C8B-B14F-4D97-AF65-F5344CB8AC3E}">
        <p14:creationId xmlns:p14="http://schemas.microsoft.com/office/powerpoint/2010/main" val="143929836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fontAlgn="auto">
              <a:spcBef>
                <a:spcPts val="0"/>
              </a:spcBef>
              <a:spcAft>
                <a:spcPts val="0"/>
              </a:spcAft>
              <a:defRPr>
                <a:ea typeface="+mn-ea"/>
              </a:defRPr>
            </a:lvl1pPr>
          </a:lstStyle>
          <a:p>
            <a:pPr>
              <a:defRPr/>
            </a:pPr>
            <a:fld id="{19925E10-57EC-4FD5-8F83-15CD38BB2DE6}" type="datetime1">
              <a:rPr lang="en-US"/>
              <a:pPr>
                <a:defRPr/>
              </a:pPr>
              <a:t>10/17/2017</a:t>
            </a:fld>
            <a:endParaRPr lang="en-US" dirty="0"/>
          </a:p>
        </p:txBody>
      </p:sp>
      <p:sp>
        <p:nvSpPr>
          <p:cNvPr id="3" name="Footer Placeholder 4"/>
          <p:cNvSpPr>
            <a:spLocks noGrp="1"/>
          </p:cNvSpPr>
          <p:nvPr>
            <p:ph type="ftr" sz="quarter" idx="11"/>
          </p:nvPr>
        </p:nvSpPr>
        <p:spPr/>
        <p:txBody>
          <a:bodyPr/>
          <a:lstStyle>
            <a:lvl1pPr fontAlgn="auto">
              <a:spcBef>
                <a:spcPts val="0"/>
              </a:spcBef>
              <a:spcAft>
                <a:spcPts val="0"/>
              </a:spcAft>
              <a:defRPr/>
            </a:lvl1pPr>
          </a:lstStyle>
          <a:p>
            <a:pPr>
              <a:defRPr/>
            </a:pPr>
            <a:endParaRPr lang="en-US"/>
          </a:p>
        </p:txBody>
      </p:sp>
      <p:sp>
        <p:nvSpPr>
          <p:cNvPr id="4" name="Slide Number Placeholder 5"/>
          <p:cNvSpPr>
            <a:spLocks noGrp="1"/>
          </p:cNvSpPr>
          <p:nvPr>
            <p:ph type="sldNum" sz="quarter" idx="12"/>
          </p:nvPr>
        </p:nvSpPr>
        <p:spPr/>
        <p:txBody>
          <a:bodyPr/>
          <a:lstStyle>
            <a:lvl1pPr fontAlgn="auto">
              <a:spcBef>
                <a:spcPts val="0"/>
              </a:spcBef>
              <a:spcAft>
                <a:spcPts val="0"/>
              </a:spcAft>
              <a:defRPr>
                <a:ea typeface="+mn-ea"/>
              </a:defRPr>
            </a:lvl1pPr>
          </a:lstStyle>
          <a:p>
            <a:pPr>
              <a:defRPr/>
            </a:pPr>
            <a:fld id="{8DCF9BB1-CC4F-4C33-95F7-4C5D72CE9549}" type="slidenum">
              <a:rPr lang="en-US"/>
              <a:pPr>
                <a:defRPr/>
              </a:pPr>
              <a:t>‹#›</a:t>
            </a:fld>
            <a:endParaRPr lang="en-US" dirty="0"/>
          </a:p>
        </p:txBody>
      </p:sp>
    </p:spTree>
    <p:extLst>
      <p:ext uri="{BB962C8B-B14F-4D97-AF65-F5344CB8AC3E}">
        <p14:creationId xmlns:p14="http://schemas.microsoft.com/office/powerpoint/2010/main" val="19247716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fontAlgn="auto">
              <a:spcBef>
                <a:spcPts val="0"/>
              </a:spcBef>
              <a:spcAft>
                <a:spcPts val="0"/>
              </a:spcAft>
              <a:defRPr>
                <a:ea typeface="+mn-ea"/>
              </a:defRPr>
            </a:lvl1pPr>
          </a:lstStyle>
          <a:p>
            <a:pPr>
              <a:defRPr/>
            </a:pPr>
            <a:fld id="{A691CF09-3F3E-4970-ABD5-A039006F07CE}" type="datetime1">
              <a:rPr lang="en-US"/>
              <a:pPr>
                <a:defRPr/>
              </a:pPr>
              <a:t>10/17/2017</a:t>
            </a:fld>
            <a:endParaRPr lang="en-US" dirty="0"/>
          </a:p>
        </p:txBody>
      </p:sp>
      <p:sp>
        <p:nvSpPr>
          <p:cNvPr id="6" name="Footer Placeholder 4"/>
          <p:cNvSpPr>
            <a:spLocks noGrp="1"/>
          </p:cNvSpPr>
          <p:nvPr>
            <p:ph type="ftr" sz="quarter" idx="11"/>
          </p:nvPr>
        </p:nvSpPr>
        <p:spPr/>
        <p:txBody>
          <a:bodyPr/>
          <a:lstStyle>
            <a:lvl1pPr fontAlgn="auto">
              <a:spcBef>
                <a:spcPts val="0"/>
              </a:spcBef>
              <a:spcAft>
                <a:spcPts val="0"/>
              </a:spcAft>
              <a:defRPr/>
            </a:lvl1pPr>
          </a:lstStyle>
          <a:p>
            <a:pPr>
              <a:defRPr/>
            </a:pPr>
            <a:endParaRPr lang="en-US"/>
          </a:p>
        </p:txBody>
      </p:sp>
      <p:sp>
        <p:nvSpPr>
          <p:cNvPr id="7" name="Slide Number Placeholder 5"/>
          <p:cNvSpPr>
            <a:spLocks noGrp="1"/>
          </p:cNvSpPr>
          <p:nvPr>
            <p:ph type="sldNum" sz="quarter" idx="12"/>
          </p:nvPr>
        </p:nvSpPr>
        <p:spPr/>
        <p:txBody>
          <a:bodyPr/>
          <a:lstStyle>
            <a:lvl1pPr fontAlgn="auto">
              <a:spcBef>
                <a:spcPts val="0"/>
              </a:spcBef>
              <a:spcAft>
                <a:spcPts val="0"/>
              </a:spcAft>
              <a:defRPr>
                <a:ea typeface="+mn-ea"/>
              </a:defRPr>
            </a:lvl1pPr>
          </a:lstStyle>
          <a:p>
            <a:pPr>
              <a:defRPr/>
            </a:pPr>
            <a:fld id="{2E010C13-4C6B-4F98-A5FC-C3457BADBF82}" type="slidenum">
              <a:rPr lang="en-US"/>
              <a:pPr>
                <a:defRPr/>
              </a:pPr>
              <a:t>‹#›</a:t>
            </a:fld>
            <a:endParaRPr lang="en-US" dirty="0"/>
          </a:p>
        </p:txBody>
      </p:sp>
    </p:spTree>
    <p:extLst>
      <p:ext uri="{BB962C8B-B14F-4D97-AF65-F5344CB8AC3E}">
        <p14:creationId xmlns:p14="http://schemas.microsoft.com/office/powerpoint/2010/main" val="375067873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fontAlgn="auto">
              <a:spcBef>
                <a:spcPts val="0"/>
              </a:spcBef>
              <a:spcAft>
                <a:spcPts val="0"/>
              </a:spcAft>
              <a:defRPr>
                <a:ea typeface="ＭＳ Ｐゴシック" pitchFamily="34" charset="-128"/>
              </a:defRPr>
            </a:lvl1pPr>
          </a:lstStyle>
          <a:p>
            <a:pPr>
              <a:defRPr/>
            </a:pPr>
            <a:fld id="{2294D56C-B66A-47FF-9B3C-A9AFA11EF8A1}" type="datetime1">
              <a:rPr lang="en-US"/>
              <a:pPr>
                <a:defRPr/>
              </a:pPr>
              <a:t>10/17/2017</a:t>
            </a:fld>
            <a:endParaRPr lang="en-US" dirty="0"/>
          </a:p>
        </p:txBody>
      </p:sp>
      <p:sp>
        <p:nvSpPr>
          <p:cNvPr id="5" name="Footer Placeholder 4"/>
          <p:cNvSpPr>
            <a:spLocks noGrp="1"/>
          </p:cNvSpPr>
          <p:nvPr>
            <p:ph type="ftr" sz="quarter" idx="11"/>
          </p:nvPr>
        </p:nvSpPr>
        <p:spPr/>
        <p:txBody>
          <a:bodyPr/>
          <a:lstStyle>
            <a:lvl1pPr fontAlgn="auto">
              <a:spcBef>
                <a:spcPts val="0"/>
              </a:spcBef>
              <a:spcAft>
                <a:spcPts val="0"/>
              </a:spcAft>
              <a:defRPr>
                <a:ea typeface="ＭＳ Ｐゴシック" pitchFamily="34" charset="-128"/>
              </a:defRPr>
            </a:lvl1pPr>
          </a:lstStyle>
          <a:p>
            <a:pPr>
              <a:defRPr/>
            </a:pPr>
            <a:endParaRPr lang="en-US"/>
          </a:p>
        </p:txBody>
      </p:sp>
      <p:sp>
        <p:nvSpPr>
          <p:cNvPr id="6" name="Slide Number Placeholder 5"/>
          <p:cNvSpPr>
            <a:spLocks noGrp="1"/>
          </p:cNvSpPr>
          <p:nvPr>
            <p:ph type="sldNum" sz="quarter" idx="12"/>
          </p:nvPr>
        </p:nvSpPr>
        <p:spPr>
          <a:xfrm>
            <a:off x="6553200" y="6477000"/>
            <a:ext cx="2133600" cy="365125"/>
          </a:xfrm>
        </p:spPr>
        <p:txBody>
          <a:bodyPr/>
          <a:lstStyle>
            <a:lvl1pPr fontAlgn="auto">
              <a:spcBef>
                <a:spcPts val="0"/>
              </a:spcBef>
              <a:spcAft>
                <a:spcPts val="0"/>
              </a:spcAft>
              <a:defRPr>
                <a:ea typeface="ＭＳ Ｐゴシック" pitchFamily="34" charset="-128"/>
              </a:defRPr>
            </a:lvl1pPr>
          </a:lstStyle>
          <a:p>
            <a:pPr>
              <a:defRPr/>
            </a:pPr>
            <a:fld id="{8F634A37-5828-41C0-A2D3-F7323D7431E7}" type="slidenum">
              <a:rPr lang="en-US"/>
              <a:pPr>
                <a:defRPr/>
              </a:pPr>
              <a:t>‹#›</a:t>
            </a:fld>
            <a:endParaRPr lang="en-US" dirty="0"/>
          </a:p>
        </p:txBody>
      </p:sp>
    </p:spTree>
    <p:extLst>
      <p:ext uri="{BB962C8B-B14F-4D97-AF65-F5344CB8AC3E}">
        <p14:creationId xmlns:p14="http://schemas.microsoft.com/office/powerpoint/2010/main" val="410422942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fontAlgn="auto">
              <a:spcBef>
                <a:spcPts val="0"/>
              </a:spcBef>
              <a:spcAft>
                <a:spcPts val="0"/>
              </a:spcAft>
              <a:defRPr>
                <a:ea typeface="+mn-ea"/>
              </a:defRPr>
            </a:lvl1pPr>
          </a:lstStyle>
          <a:p>
            <a:pPr>
              <a:defRPr/>
            </a:pPr>
            <a:fld id="{CA000D2D-D2CD-4234-9CB8-C87DECC3A813}" type="datetime1">
              <a:rPr lang="en-US"/>
              <a:pPr>
                <a:defRPr/>
              </a:pPr>
              <a:t>10/17/2017</a:t>
            </a:fld>
            <a:endParaRPr lang="en-US" dirty="0"/>
          </a:p>
        </p:txBody>
      </p:sp>
      <p:sp>
        <p:nvSpPr>
          <p:cNvPr id="6" name="Footer Placeholder 4"/>
          <p:cNvSpPr>
            <a:spLocks noGrp="1"/>
          </p:cNvSpPr>
          <p:nvPr>
            <p:ph type="ftr" sz="quarter" idx="11"/>
          </p:nvPr>
        </p:nvSpPr>
        <p:spPr/>
        <p:txBody>
          <a:bodyPr/>
          <a:lstStyle>
            <a:lvl1pPr fontAlgn="auto">
              <a:spcBef>
                <a:spcPts val="0"/>
              </a:spcBef>
              <a:spcAft>
                <a:spcPts val="0"/>
              </a:spcAft>
              <a:defRPr/>
            </a:lvl1pPr>
          </a:lstStyle>
          <a:p>
            <a:pPr>
              <a:defRPr/>
            </a:pPr>
            <a:endParaRPr lang="en-US"/>
          </a:p>
        </p:txBody>
      </p:sp>
      <p:sp>
        <p:nvSpPr>
          <p:cNvPr id="7" name="Slide Number Placeholder 5"/>
          <p:cNvSpPr>
            <a:spLocks noGrp="1"/>
          </p:cNvSpPr>
          <p:nvPr>
            <p:ph type="sldNum" sz="quarter" idx="12"/>
          </p:nvPr>
        </p:nvSpPr>
        <p:spPr/>
        <p:txBody>
          <a:bodyPr/>
          <a:lstStyle>
            <a:lvl1pPr fontAlgn="auto">
              <a:spcBef>
                <a:spcPts val="0"/>
              </a:spcBef>
              <a:spcAft>
                <a:spcPts val="0"/>
              </a:spcAft>
              <a:defRPr>
                <a:ea typeface="+mn-ea"/>
              </a:defRPr>
            </a:lvl1pPr>
          </a:lstStyle>
          <a:p>
            <a:pPr>
              <a:defRPr/>
            </a:pPr>
            <a:fld id="{9B4E1896-CBE9-45CC-A29E-17A2105BA2F6}" type="slidenum">
              <a:rPr lang="en-US"/>
              <a:pPr>
                <a:defRPr/>
              </a:pPr>
              <a:t>‹#›</a:t>
            </a:fld>
            <a:endParaRPr lang="en-US" dirty="0"/>
          </a:p>
        </p:txBody>
      </p:sp>
    </p:spTree>
    <p:extLst>
      <p:ext uri="{BB962C8B-B14F-4D97-AF65-F5344CB8AC3E}">
        <p14:creationId xmlns:p14="http://schemas.microsoft.com/office/powerpoint/2010/main" val="12777059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fontAlgn="auto">
              <a:spcBef>
                <a:spcPts val="0"/>
              </a:spcBef>
              <a:spcAft>
                <a:spcPts val="0"/>
              </a:spcAft>
              <a:defRPr>
                <a:ea typeface="+mn-ea"/>
              </a:defRPr>
            </a:lvl1pPr>
          </a:lstStyle>
          <a:p>
            <a:pPr>
              <a:defRPr/>
            </a:pPr>
            <a:fld id="{AE185205-18FE-4C7D-8543-66021E6E700C}" type="datetime1">
              <a:rPr lang="en-US"/>
              <a:pPr>
                <a:defRPr/>
              </a:pPr>
              <a:t>10/17/2017</a:t>
            </a:fld>
            <a:endParaRPr lang="en-US" dirty="0"/>
          </a:p>
        </p:txBody>
      </p:sp>
      <p:sp>
        <p:nvSpPr>
          <p:cNvPr id="5" name="Footer Placeholder 4"/>
          <p:cNvSpPr>
            <a:spLocks noGrp="1"/>
          </p:cNvSpPr>
          <p:nvPr>
            <p:ph type="ftr" sz="quarter" idx="11"/>
          </p:nvPr>
        </p:nvSpPr>
        <p:spPr/>
        <p:txBody>
          <a:bodyPr/>
          <a:lstStyle>
            <a:lvl1pPr fontAlgn="auto">
              <a:spcBef>
                <a:spcPts val="0"/>
              </a:spcBef>
              <a:spcAft>
                <a:spcPts val="0"/>
              </a:spcAft>
              <a:defRPr/>
            </a:lvl1pPr>
          </a:lstStyle>
          <a:p>
            <a:pPr>
              <a:defRPr/>
            </a:pPr>
            <a:endParaRPr lang="en-US"/>
          </a:p>
        </p:txBody>
      </p:sp>
      <p:sp>
        <p:nvSpPr>
          <p:cNvPr id="6" name="Slide Number Placeholder 5"/>
          <p:cNvSpPr>
            <a:spLocks noGrp="1"/>
          </p:cNvSpPr>
          <p:nvPr>
            <p:ph type="sldNum" sz="quarter" idx="12"/>
          </p:nvPr>
        </p:nvSpPr>
        <p:spPr/>
        <p:txBody>
          <a:bodyPr/>
          <a:lstStyle>
            <a:lvl1pPr fontAlgn="auto">
              <a:spcBef>
                <a:spcPts val="0"/>
              </a:spcBef>
              <a:spcAft>
                <a:spcPts val="0"/>
              </a:spcAft>
              <a:defRPr>
                <a:ea typeface="+mn-ea"/>
              </a:defRPr>
            </a:lvl1pPr>
          </a:lstStyle>
          <a:p>
            <a:pPr>
              <a:defRPr/>
            </a:pPr>
            <a:fld id="{3DD3C139-7645-4550-BF80-7A53D5EAA254}" type="slidenum">
              <a:rPr lang="en-US"/>
              <a:pPr>
                <a:defRPr/>
              </a:pPr>
              <a:t>‹#›</a:t>
            </a:fld>
            <a:endParaRPr lang="en-US" dirty="0"/>
          </a:p>
        </p:txBody>
      </p:sp>
    </p:spTree>
    <p:extLst>
      <p:ext uri="{BB962C8B-B14F-4D97-AF65-F5344CB8AC3E}">
        <p14:creationId xmlns:p14="http://schemas.microsoft.com/office/powerpoint/2010/main" val="302442879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fontAlgn="auto">
              <a:spcBef>
                <a:spcPts val="0"/>
              </a:spcBef>
              <a:spcAft>
                <a:spcPts val="0"/>
              </a:spcAft>
              <a:defRPr>
                <a:ea typeface="+mn-ea"/>
              </a:defRPr>
            </a:lvl1pPr>
          </a:lstStyle>
          <a:p>
            <a:pPr>
              <a:defRPr/>
            </a:pPr>
            <a:fld id="{305E4F19-1CB1-4312-AE69-3626FF2DB4AD}" type="datetime1">
              <a:rPr lang="en-US"/>
              <a:pPr>
                <a:defRPr/>
              </a:pPr>
              <a:t>10/17/2017</a:t>
            </a:fld>
            <a:endParaRPr lang="en-US" dirty="0"/>
          </a:p>
        </p:txBody>
      </p:sp>
      <p:sp>
        <p:nvSpPr>
          <p:cNvPr id="5" name="Footer Placeholder 4"/>
          <p:cNvSpPr>
            <a:spLocks noGrp="1"/>
          </p:cNvSpPr>
          <p:nvPr>
            <p:ph type="ftr" sz="quarter" idx="11"/>
          </p:nvPr>
        </p:nvSpPr>
        <p:spPr/>
        <p:txBody>
          <a:bodyPr/>
          <a:lstStyle>
            <a:lvl1pPr fontAlgn="auto">
              <a:spcBef>
                <a:spcPts val="0"/>
              </a:spcBef>
              <a:spcAft>
                <a:spcPts val="0"/>
              </a:spcAft>
              <a:defRPr/>
            </a:lvl1pPr>
          </a:lstStyle>
          <a:p>
            <a:pPr>
              <a:defRPr/>
            </a:pPr>
            <a:endParaRPr lang="en-US"/>
          </a:p>
        </p:txBody>
      </p:sp>
      <p:sp>
        <p:nvSpPr>
          <p:cNvPr id="6" name="Slide Number Placeholder 5"/>
          <p:cNvSpPr>
            <a:spLocks noGrp="1"/>
          </p:cNvSpPr>
          <p:nvPr>
            <p:ph type="sldNum" sz="quarter" idx="12"/>
          </p:nvPr>
        </p:nvSpPr>
        <p:spPr/>
        <p:txBody>
          <a:bodyPr/>
          <a:lstStyle>
            <a:lvl1pPr fontAlgn="auto">
              <a:spcBef>
                <a:spcPts val="0"/>
              </a:spcBef>
              <a:spcAft>
                <a:spcPts val="0"/>
              </a:spcAft>
              <a:defRPr>
                <a:ea typeface="+mn-ea"/>
              </a:defRPr>
            </a:lvl1pPr>
          </a:lstStyle>
          <a:p>
            <a:pPr>
              <a:defRPr/>
            </a:pPr>
            <a:fld id="{5E93C040-12B9-451F-871D-3C92F328C606}" type="slidenum">
              <a:rPr lang="en-US"/>
              <a:pPr>
                <a:defRPr/>
              </a:pPr>
              <a:t>‹#›</a:t>
            </a:fld>
            <a:endParaRPr lang="en-US" dirty="0"/>
          </a:p>
        </p:txBody>
      </p:sp>
    </p:spTree>
    <p:extLst>
      <p:ext uri="{BB962C8B-B14F-4D97-AF65-F5344CB8AC3E}">
        <p14:creationId xmlns:p14="http://schemas.microsoft.com/office/powerpoint/2010/main" val="343948475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fontAlgn="auto">
              <a:spcBef>
                <a:spcPts val="0"/>
              </a:spcBef>
              <a:spcAft>
                <a:spcPts val="0"/>
              </a:spcAft>
              <a:defRPr>
                <a:ea typeface="ＭＳ Ｐゴシック" pitchFamily="34" charset="-128"/>
              </a:defRPr>
            </a:lvl1pPr>
          </a:lstStyle>
          <a:p>
            <a:pPr>
              <a:defRPr/>
            </a:pPr>
            <a:fld id="{796F3968-9BDD-4B3A-93C0-A9C8A8874FE4}" type="datetime1">
              <a:rPr lang="en-US"/>
              <a:pPr>
                <a:defRPr/>
              </a:pPr>
              <a:t>10/17/2017</a:t>
            </a:fld>
            <a:endParaRPr lang="en-US" dirty="0"/>
          </a:p>
        </p:txBody>
      </p:sp>
      <p:sp>
        <p:nvSpPr>
          <p:cNvPr id="5" name="Footer Placeholder 4"/>
          <p:cNvSpPr>
            <a:spLocks noGrp="1"/>
          </p:cNvSpPr>
          <p:nvPr>
            <p:ph type="ftr" sz="quarter" idx="11"/>
          </p:nvPr>
        </p:nvSpPr>
        <p:spPr/>
        <p:txBody>
          <a:bodyPr/>
          <a:lstStyle>
            <a:lvl1pPr fontAlgn="auto">
              <a:spcBef>
                <a:spcPts val="0"/>
              </a:spcBef>
              <a:spcAft>
                <a:spcPts val="0"/>
              </a:spcAft>
              <a:defRPr>
                <a:ea typeface="ＭＳ Ｐゴシック" pitchFamily="34" charset="-128"/>
              </a:defRPr>
            </a:lvl1pPr>
          </a:lstStyle>
          <a:p>
            <a:pPr>
              <a:defRPr/>
            </a:pPr>
            <a:endParaRPr lang="en-US"/>
          </a:p>
        </p:txBody>
      </p:sp>
      <p:sp>
        <p:nvSpPr>
          <p:cNvPr id="6" name="Slide Number Placeholder 5"/>
          <p:cNvSpPr>
            <a:spLocks noGrp="1"/>
          </p:cNvSpPr>
          <p:nvPr>
            <p:ph type="sldNum" sz="quarter" idx="12"/>
          </p:nvPr>
        </p:nvSpPr>
        <p:spPr/>
        <p:txBody>
          <a:bodyPr/>
          <a:lstStyle>
            <a:lvl1pPr fontAlgn="auto">
              <a:spcBef>
                <a:spcPts val="0"/>
              </a:spcBef>
              <a:spcAft>
                <a:spcPts val="0"/>
              </a:spcAft>
              <a:defRPr>
                <a:ea typeface="ＭＳ Ｐゴシック" pitchFamily="34" charset="-128"/>
              </a:defRPr>
            </a:lvl1pPr>
          </a:lstStyle>
          <a:p>
            <a:pPr>
              <a:defRPr/>
            </a:pPr>
            <a:fld id="{B33D2025-E516-4BF5-B233-76E16BE8DE6F}" type="slidenum">
              <a:rPr lang="en-US"/>
              <a:pPr>
                <a:defRPr/>
              </a:pPr>
              <a:t>‹#›</a:t>
            </a:fld>
            <a:endParaRPr lang="en-US" dirty="0"/>
          </a:p>
        </p:txBody>
      </p:sp>
    </p:spTree>
    <p:extLst>
      <p:ext uri="{BB962C8B-B14F-4D97-AF65-F5344CB8AC3E}">
        <p14:creationId xmlns:p14="http://schemas.microsoft.com/office/powerpoint/2010/main" val="242027391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fontAlgn="auto">
              <a:spcBef>
                <a:spcPts val="0"/>
              </a:spcBef>
              <a:spcAft>
                <a:spcPts val="0"/>
              </a:spcAft>
              <a:defRPr>
                <a:ea typeface="ＭＳ Ｐゴシック" pitchFamily="34" charset="-128"/>
              </a:defRPr>
            </a:lvl1pPr>
          </a:lstStyle>
          <a:p>
            <a:pPr>
              <a:defRPr/>
            </a:pPr>
            <a:fld id="{7CB96232-51DB-449E-8F21-A4CB3F6422C5}" type="datetime1">
              <a:rPr lang="en-US"/>
              <a:pPr>
                <a:defRPr/>
              </a:pPr>
              <a:t>10/17/2017</a:t>
            </a:fld>
            <a:endParaRPr lang="en-US" dirty="0"/>
          </a:p>
        </p:txBody>
      </p:sp>
      <p:sp>
        <p:nvSpPr>
          <p:cNvPr id="6" name="Footer Placeholder 4"/>
          <p:cNvSpPr>
            <a:spLocks noGrp="1"/>
          </p:cNvSpPr>
          <p:nvPr>
            <p:ph type="ftr" sz="quarter" idx="11"/>
          </p:nvPr>
        </p:nvSpPr>
        <p:spPr/>
        <p:txBody>
          <a:bodyPr/>
          <a:lstStyle>
            <a:lvl1pPr fontAlgn="auto">
              <a:spcBef>
                <a:spcPts val="0"/>
              </a:spcBef>
              <a:spcAft>
                <a:spcPts val="0"/>
              </a:spcAft>
              <a:defRPr>
                <a:ea typeface="ＭＳ Ｐゴシック" pitchFamily="34" charset="-128"/>
              </a:defRPr>
            </a:lvl1pPr>
          </a:lstStyle>
          <a:p>
            <a:pPr>
              <a:defRPr/>
            </a:pPr>
            <a:endParaRPr lang="en-US"/>
          </a:p>
        </p:txBody>
      </p:sp>
      <p:sp>
        <p:nvSpPr>
          <p:cNvPr id="7" name="Slide Number Placeholder 5"/>
          <p:cNvSpPr>
            <a:spLocks noGrp="1"/>
          </p:cNvSpPr>
          <p:nvPr>
            <p:ph type="sldNum" sz="quarter" idx="12"/>
          </p:nvPr>
        </p:nvSpPr>
        <p:spPr/>
        <p:txBody>
          <a:bodyPr/>
          <a:lstStyle>
            <a:lvl1pPr fontAlgn="auto">
              <a:spcBef>
                <a:spcPts val="0"/>
              </a:spcBef>
              <a:spcAft>
                <a:spcPts val="0"/>
              </a:spcAft>
              <a:defRPr>
                <a:ea typeface="ＭＳ Ｐゴシック" pitchFamily="34" charset="-128"/>
              </a:defRPr>
            </a:lvl1pPr>
          </a:lstStyle>
          <a:p>
            <a:pPr>
              <a:defRPr/>
            </a:pPr>
            <a:fld id="{987DE70E-3210-4FF4-B1FC-9C70A9BE2384}" type="slidenum">
              <a:rPr lang="en-US"/>
              <a:pPr>
                <a:defRPr/>
              </a:pPr>
              <a:t>‹#›</a:t>
            </a:fld>
            <a:endParaRPr lang="en-US" dirty="0"/>
          </a:p>
        </p:txBody>
      </p:sp>
    </p:spTree>
    <p:extLst>
      <p:ext uri="{BB962C8B-B14F-4D97-AF65-F5344CB8AC3E}">
        <p14:creationId xmlns:p14="http://schemas.microsoft.com/office/powerpoint/2010/main" val="25200463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fontAlgn="auto">
              <a:spcBef>
                <a:spcPts val="0"/>
              </a:spcBef>
              <a:spcAft>
                <a:spcPts val="0"/>
              </a:spcAft>
              <a:defRPr>
                <a:ea typeface="ＭＳ Ｐゴシック" pitchFamily="34" charset="-128"/>
              </a:defRPr>
            </a:lvl1pPr>
          </a:lstStyle>
          <a:p>
            <a:pPr>
              <a:defRPr/>
            </a:pPr>
            <a:fld id="{F5A4B656-AA0F-44A1-97B2-40F6F55639DB}" type="datetime1">
              <a:rPr lang="en-US"/>
              <a:pPr>
                <a:defRPr/>
              </a:pPr>
              <a:t>10/17/2017</a:t>
            </a:fld>
            <a:endParaRPr lang="en-US" dirty="0"/>
          </a:p>
        </p:txBody>
      </p:sp>
      <p:sp>
        <p:nvSpPr>
          <p:cNvPr id="8" name="Footer Placeholder 4"/>
          <p:cNvSpPr>
            <a:spLocks noGrp="1"/>
          </p:cNvSpPr>
          <p:nvPr>
            <p:ph type="ftr" sz="quarter" idx="11"/>
          </p:nvPr>
        </p:nvSpPr>
        <p:spPr/>
        <p:txBody>
          <a:bodyPr/>
          <a:lstStyle>
            <a:lvl1pPr fontAlgn="auto">
              <a:spcBef>
                <a:spcPts val="0"/>
              </a:spcBef>
              <a:spcAft>
                <a:spcPts val="0"/>
              </a:spcAft>
              <a:defRPr>
                <a:ea typeface="ＭＳ Ｐゴシック" pitchFamily="34" charset="-128"/>
              </a:defRPr>
            </a:lvl1pPr>
          </a:lstStyle>
          <a:p>
            <a:pPr>
              <a:defRPr/>
            </a:pPr>
            <a:endParaRPr lang="en-US"/>
          </a:p>
        </p:txBody>
      </p:sp>
      <p:sp>
        <p:nvSpPr>
          <p:cNvPr id="9" name="Slide Number Placeholder 5"/>
          <p:cNvSpPr>
            <a:spLocks noGrp="1"/>
          </p:cNvSpPr>
          <p:nvPr>
            <p:ph type="sldNum" sz="quarter" idx="12"/>
          </p:nvPr>
        </p:nvSpPr>
        <p:spPr/>
        <p:txBody>
          <a:bodyPr/>
          <a:lstStyle>
            <a:lvl1pPr fontAlgn="auto">
              <a:spcBef>
                <a:spcPts val="0"/>
              </a:spcBef>
              <a:spcAft>
                <a:spcPts val="0"/>
              </a:spcAft>
              <a:defRPr>
                <a:ea typeface="ＭＳ Ｐゴシック" pitchFamily="34" charset="-128"/>
              </a:defRPr>
            </a:lvl1pPr>
          </a:lstStyle>
          <a:p>
            <a:pPr>
              <a:defRPr/>
            </a:pPr>
            <a:fld id="{DFB50606-045C-4202-B2AC-649A9CABEBFB}" type="slidenum">
              <a:rPr lang="en-US"/>
              <a:pPr>
                <a:defRPr/>
              </a:pPr>
              <a:t>‹#›</a:t>
            </a:fld>
            <a:endParaRPr lang="en-US" dirty="0"/>
          </a:p>
        </p:txBody>
      </p:sp>
    </p:spTree>
    <p:extLst>
      <p:ext uri="{BB962C8B-B14F-4D97-AF65-F5344CB8AC3E}">
        <p14:creationId xmlns:p14="http://schemas.microsoft.com/office/powerpoint/2010/main" val="401410690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fontAlgn="auto">
              <a:spcBef>
                <a:spcPts val="0"/>
              </a:spcBef>
              <a:spcAft>
                <a:spcPts val="0"/>
              </a:spcAft>
              <a:defRPr>
                <a:ea typeface="ＭＳ Ｐゴシック" pitchFamily="34" charset="-128"/>
              </a:defRPr>
            </a:lvl1pPr>
          </a:lstStyle>
          <a:p>
            <a:pPr>
              <a:defRPr/>
            </a:pPr>
            <a:fld id="{5F291E61-DF00-458C-BA4B-1B9DE4BB00F6}" type="datetime1">
              <a:rPr lang="en-US"/>
              <a:pPr>
                <a:defRPr/>
              </a:pPr>
              <a:t>10/17/2017</a:t>
            </a:fld>
            <a:endParaRPr lang="en-US" dirty="0"/>
          </a:p>
        </p:txBody>
      </p:sp>
      <p:sp>
        <p:nvSpPr>
          <p:cNvPr id="4" name="Footer Placeholder 4"/>
          <p:cNvSpPr>
            <a:spLocks noGrp="1"/>
          </p:cNvSpPr>
          <p:nvPr>
            <p:ph type="ftr" sz="quarter" idx="11"/>
          </p:nvPr>
        </p:nvSpPr>
        <p:spPr/>
        <p:txBody>
          <a:bodyPr/>
          <a:lstStyle>
            <a:lvl1pPr fontAlgn="auto">
              <a:spcBef>
                <a:spcPts val="0"/>
              </a:spcBef>
              <a:spcAft>
                <a:spcPts val="0"/>
              </a:spcAft>
              <a:defRPr>
                <a:ea typeface="ＭＳ Ｐゴシック" pitchFamily="34" charset="-128"/>
              </a:defRPr>
            </a:lvl1pPr>
          </a:lstStyle>
          <a:p>
            <a:pPr>
              <a:defRPr/>
            </a:pPr>
            <a:endParaRPr lang="en-US"/>
          </a:p>
        </p:txBody>
      </p:sp>
      <p:sp>
        <p:nvSpPr>
          <p:cNvPr id="5" name="Slide Number Placeholder 5"/>
          <p:cNvSpPr>
            <a:spLocks noGrp="1"/>
          </p:cNvSpPr>
          <p:nvPr>
            <p:ph type="sldNum" sz="quarter" idx="12"/>
          </p:nvPr>
        </p:nvSpPr>
        <p:spPr/>
        <p:txBody>
          <a:bodyPr/>
          <a:lstStyle>
            <a:lvl1pPr fontAlgn="auto">
              <a:spcBef>
                <a:spcPts val="0"/>
              </a:spcBef>
              <a:spcAft>
                <a:spcPts val="0"/>
              </a:spcAft>
              <a:defRPr>
                <a:ea typeface="ＭＳ Ｐゴシック" pitchFamily="34" charset="-128"/>
              </a:defRPr>
            </a:lvl1pPr>
          </a:lstStyle>
          <a:p>
            <a:pPr>
              <a:defRPr/>
            </a:pPr>
            <a:fld id="{1A27AF12-0118-480C-827C-07BC3082BCBA}" type="slidenum">
              <a:rPr lang="en-US"/>
              <a:pPr>
                <a:defRPr/>
              </a:pPr>
              <a:t>‹#›</a:t>
            </a:fld>
            <a:endParaRPr lang="en-US" dirty="0"/>
          </a:p>
        </p:txBody>
      </p:sp>
    </p:spTree>
    <p:extLst>
      <p:ext uri="{BB962C8B-B14F-4D97-AF65-F5344CB8AC3E}">
        <p14:creationId xmlns:p14="http://schemas.microsoft.com/office/powerpoint/2010/main" val="353097963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fontAlgn="auto">
              <a:spcBef>
                <a:spcPts val="0"/>
              </a:spcBef>
              <a:spcAft>
                <a:spcPts val="0"/>
              </a:spcAft>
              <a:defRPr>
                <a:ea typeface="ＭＳ Ｐゴシック" pitchFamily="34" charset="-128"/>
              </a:defRPr>
            </a:lvl1pPr>
          </a:lstStyle>
          <a:p>
            <a:pPr>
              <a:defRPr/>
            </a:pPr>
            <a:fld id="{5B5051D4-CCE3-4812-A0F2-E1B31C5C9358}" type="datetime1">
              <a:rPr lang="en-US"/>
              <a:pPr>
                <a:defRPr/>
              </a:pPr>
              <a:t>10/17/2017</a:t>
            </a:fld>
            <a:endParaRPr lang="en-US" dirty="0"/>
          </a:p>
        </p:txBody>
      </p:sp>
      <p:sp>
        <p:nvSpPr>
          <p:cNvPr id="3" name="Footer Placeholder 4"/>
          <p:cNvSpPr>
            <a:spLocks noGrp="1"/>
          </p:cNvSpPr>
          <p:nvPr>
            <p:ph type="ftr" sz="quarter" idx="11"/>
          </p:nvPr>
        </p:nvSpPr>
        <p:spPr/>
        <p:txBody>
          <a:bodyPr/>
          <a:lstStyle>
            <a:lvl1pPr fontAlgn="auto">
              <a:spcBef>
                <a:spcPts val="0"/>
              </a:spcBef>
              <a:spcAft>
                <a:spcPts val="0"/>
              </a:spcAft>
              <a:defRPr>
                <a:ea typeface="ＭＳ Ｐゴシック" pitchFamily="34" charset="-128"/>
              </a:defRPr>
            </a:lvl1pPr>
          </a:lstStyle>
          <a:p>
            <a:pPr>
              <a:defRPr/>
            </a:pPr>
            <a:endParaRPr lang="en-US"/>
          </a:p>
        </p:txBody>
      </p:sp>
      <p:sp>
        <p:nvSpPr>
          <p:cNvPr id="4" name="Slide Number Placeholder 5"/>
          <p:cNvSpPr>
            <a:spLocks noGrp="1"/>
          </p:cNvSpPr>
          <p:nvPr>
            <p:ph type="sldNum" sz="quarter" idx="12"/>
          </p:nvPr>
        </p:nvSpPr>
        <p:spPr/>
        <p:txBody>
          <a:bodyPr/>
          <a:lstStyle>
            <a:lvl1pPr fontAlgn="auto">
              <a:spcBef>
                <a:spcPts val="0"/>
              </a:spcBef>
              <a:spcAft>
                <a:spcPts val="0"/>
              </a:spcAft>
              <a:defRPr>
                <a:ea typeface="ＭＳ Ｐゴシック" pitchFamily="34" charset="-128"/>
              </a:defRPr>
            </a:lvl1pPr>
          </a:lstStyle>
          <a:p>
            <a:pPr>
              <a:defRPr/>
            </a:pPr>
            <a:fld id="{EC5344CB-4435-4C29-B928-20F8577FF924}" type="slidenum">
              <a:rPr lang="en-US"/>
              <a:pPr>
                <a:defRPr/>
              </a:pPr>
              <a:t>‹#›</a:t>
            </a:fld>
            <a:endParaRPr lang="en-US" dirty="0"/>
          </a:p>
        </p:txBody>
      </p:sp>
    </p:spTree>
    <p:extLst>
      <p:ext uri="{BB962C8B-B14F-4D97-AF65-F5344CB8AC3E}">
        <p14:creationId xmlns:p14="http://schemas.microsoft.com/office/powerpoint/2010/main" val="327761858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fontAlgn="auto">
              <a:spcBef>
                <a:spcPts val="0"/>
              </a:spcBef>
              <a:spcAft>
                <a:spcPts val="0"/>
              </a:spcAft>
              <a:defRPr>
                <a:ea typeface="ＭＳ Ｐゴシック" pitchFamily="34" charset="-128"/>
              </a:defRPr>
            </a:lvl1pPr>
          </a:lstStyle>
          <a:p>
            <a:pPr>
              <a:defRPr/>
            </a:pPr>
            <a:fld id="{55E01EDA-E0F4-4053-B7DE-0D0321D8F53B}" type="datetime1">
              <a:rPr lang="en-US"/>
              <a:pPr>
                <a:defRPr/>
              </a:pPr>
              <a:t>10/17/2017</a:t>
            </a:fld>
            <a:endParaRPr lang="en-US" dirty="0"/>
          </a:p>
        </p:txBody>
      </p:sp>
      <p:sp>
        <p:nvSpPr>
          <p:cNvPr id="6" name="Footer Placeholder 4"/>
          <p:cNvSpPr>
            <a:spLocks noGrp="1"/>
          </p:cNvSpPr>
          <p:nvPr>
            <p:ph type="ftr" sz="quarter" idx="11"/>
          </p:nvPr>
        </p:nvSpPr>
        <p:spPr/>
        <p:txBody>
          <a:bodyPr/>
          <a:lstStyle>
            <a:lvl1pPr fontAlgn="auto">
              <a:spcBef>
                <a:spcPts val="0"/>
              </a:spcBef>
              <a:spcAft>
                <a:spcPts val="0"/>
              </a:spcAft>
              <a:defRPr>
                <a:ea typeface="ＭＳ Ｐゴシック" pitchFamily="34" charset="-128"/>
              </a:defRPr>
            </a:lvl1pPr>
          </a:lstStyle>
          <a:p>
            <a:pPr>
              <a:defRPr/>
            </a:pPr>
            <a:endParaRPr lang="en-US"/>
          </a:p>
        </p:txBody>
      </p:sp>
      <p:sp>
        <p:nvSpPr>
          <p:cNvPr id="7" name="Slide Number Placeholder 5"/>
          <p:cNvSpPr>
            <a:spLocks noGrp="1"/>
          </p:cNvSpPr>
          <p:nvPr>
            <p:ph type="sldNum" sz="quarter" idx="12"/>
          </p:nvPr>
        </p:nvSpPr>
        <p:spPr/>
        <p:txBody>
          <a:bodyPr/>
          <a:lstStyle>
            <a:lvl1pPr fontAlgn="auto">
              <a:spcBef>
                <a:spcPts val="0"/>
              </a:spcBef>
              <a:spcAft>
                <a:spcPts val="0"/>
              </a:spcAft>
              <a:defRPr>
                <a:ea typeface="ＭＳ Ｐゴシック" pitchFamily="34" charset="-128"/>
              </a:defRPr>
            </a:lvl1pPr>
          </a:lstStyle>
          <a:p>
            <a:pPr>
              <a:defRPr/>
            </a:pPr>
            <a:fld id="{536E9851-9FBB-447E-B8E0-DC934C3FA966}" type="slidenum">
              <a:rPr lang="en-US"/>
              <a:pPr>
                <a:defRPr/>
              </a:pPr>
              <a:t>‹#›</a:t>
            </a:fld>
            <a:endParaRPr lang="en-US" dirty="0"/>
          </a:p>
        </p:txBody>
      </p:sp>
    </p:spTree>
    <p:extLst>
      <p:ext uri="{BB962C8B-B14F-4D97-AF65-F5344CB8AC3E}">
        <p14:creationId xmlns:p14="http://schemas.microsoft.com/office/powerpoint/2010/main" val="30414469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fontAlgn="auto">
              <a:spcBef>
                <a:spcPts val="0"/>
              </a:spcBef>
              <a:spcAft>
                <a:spcPts val="0"/>
              </a:spcAft>
              <a:defRPr>
                <a:ea typeface="ＭＳ Ｐゴシック" pitchFamily="34" charset="-128"/>
              </a:defRPr>
            </a:lvl1pPr>
          </a:lstStyle>
          <a:p>
            <a:pPr>
              <a:defRPr/>
            </a:pPr>
            <a:fld id="{E7CB6A02-9185-4CA6-AA18-36A7D6E50072}" type="datetime1">
              <a:rPr lang="en-US"/>
              <a:pPr>
                <a:defRPr/>
              </a:pPr>
              <a:t>10/17/2017</a:t>
            </a:fld>
            <a:endParaRPr lang="en-US" dirty="0"/>
          </a:p>
        </p:txBody>
      </p:sp>
      <p:sp>
        <p:nvSpPr>
          <p:cNvPr id="6" name="Footer Placeholder 4"/>
          <p:cNvSpPr>
            <a:spLocks noGrp="1"/>
          </p:cNvSpPr>
          <p:nvPr>
            <p:ph type="ftr" sz="quarter" idx="11"/>
          </p:nvPr>
        </p:nvSpPr>
        <p:spPr/>
        <p:txBody>
          <a:bodyPr/>
          <a:lstStyle>
            <a:lvl1pPr fontAlgn="auto">
              <a:spcBef>
                <a:spcPts val="0"/>
              </a:spcBef>
              <a:spcAft>
                <a:spcPts val="0"/>
              </a:spcAft>
              <a:defRPr>
                <a:ea typeface="ＭＳ Ｐゴシック" pitchFamily="34" charset="-128"/>
              </a:defRPr>
            </a:lvl1pPr>
          </a:lstStyle>
          <a:p>
            <a:pPr>
              <a:defRPr/>
            </a:pPr>
            <a:endParaRPr lang="en-US"/>
          </a:p>
        </p:txBody>
      </p:sp>
      <p:sp>
        <p:nvSpPr>
          <p:cNvPr id="7" name="Slide Number Placeholder 5"/>
          <p:cNvSpPr>
            <a:spLocks noGrp="1"/>
          </p:cNvSpPr>
          <p:nvPr>
            <p:ph type="sldNum" sz="quarter" idx="12"/>
          </p:nvPr>
        </p:nvSpPr>
        <p:spPr/>
        <p:txBody>
          <a:bodyPr/>
          <a:lstStyle>
            <a:lvl1pPr fontAlgn="auto">
              <a:spcBef>
                <a:spcPts val="0"/>
              </a:spcBef>
              <a:spcAft>
                <a:spcPts val="0"/>
              </a:spcAft>
              <a:defRPr>
                <a:ea typeface="ＭＳ Ｐゴシック" pitchFamily="34" charset="-128"/>
              </a:defRPr>
            </a:lvl1pPr>
          </a:lstStyle>
          <a:p>
            <a:pPr>
              <a:defRPr/>
            </a:pPr>
            <a:fld id="{EE284DA4-DCBE-48B9-A578-E03B77640C50}" type="slidenum">
              <a:rPr lang="en-US"/>
              <a:pPr>
                <a:defRPr/>
              </a:pPr>
              <a:t>‹#›</a:t>
            </a:fld>
            <a:endParaRPr lang="en-US" dirty="0"/>
          </a:p>
        </p:txBody>
      </p:sp>
    </p:spTree>
    <p:extLst>
      <p:ext uri="{BB962C8B-B14F-4D97-AF65-F5344CB8AC3E}">
        <p14:creationId xmlns:p14="http://schemas.microsoft.com/office/powerpoint/2010/main" val="326474416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2.jpe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cstate="print"/>
          <a:srcRect/>
          <a:stretch>
            <a:fillRect/>
          </a:stretch>
        </a:blip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wrap="square" lIns="91440" tIns="45720" rIns="91440" bIns="45720" numCol="1" anchor="ctr" anchorCtr="0" compatLnSpc="1">
            <a:prstTxWarp prst="textNoShape">
              <a:avLst/>
            </a:prstTxWarp>
          </a:bodyPr>
          <a:lstStyle>
            <a:lvl1pPr>
              <a:defRPr sz="1200">
                <a:solidFill>
                  <a:srgbClr val="898989"/>
                </a:solidFill>
                <a:latin typeface="Calibri" pitchFamily="-108" charset="0"/>
                <a:ea typeface="ＭＳ Ｐゴシック" pitchFamily="-108" charset="-128"/>
              </a:defRPr>
            </a:lvl1pPr>
          </a:lstStyle>
          <a:p>
            <a:pPr>
              <a:defRPr/>
            </a:pPr>
            <a:fld id="{A7257695-F6B8-4496-A956-38ED919CC671}" type="datetime1">
              <a:rPr lang="en-US"/>
              <a:pPr>
                <a:defRPr/>
              </a:pPr>
              <a:t>10/17/2017</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wrap="square" lIns="91440" tIns="45720" rIns="91440" bIns="45720" numCol="1" anchor="ctr" anchorCtr="0" compatLnSpc="1">
            <a:prstTxWarp prst="textNoShape">
              <a:avLst/>
            </a:prstTxWarp>
          </a:bodyPr>
          <a:lstStyle>
            <a:lvl1pPr algn="ctr">
              <a:defRPr sz="1200">
                <a:solidFill>
                  <a:srgbClr val="898989"/>
                </a:solidFill>
                <a:latin typeface="Calibri" pitchFamily="-108" charset="0"/>
                <a:ea typeface="ＭＳ Ｐゴシック" pitchFamily="-108" charset="-128"/>
              </a:defRPr>
            </a:lvl1pPr>
          </a:lstStyle>
          <a:p>
            <a:pPr>
              <a:defRPr/>
            </a:pPr>
            <a:endParaRPr lang="en-US"/>
          </a:p>
        </p:txBody>
      </p:sp>
      <p:sp>
        <p:nvSpPr>
          <p:cNvPr id="6" name="Slide Number Placeholder 5"/>
          <p:cNvSpPr>
            <a:spLocks noGrp="1"/>
          </p:cNvSpPr>
          <p:nvPr>
            <p:ph type="sldNum" sz="quarter" idx="4"/>
          </p:nvPr>
        </p:nvSpPr>
        <p:spPr>
          <a:xfrm>
            <a:off x="6553200" y="6492875"/>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latin typeface="Calibri" pitchFamily="-108" charset="0"/>
                <a:ea typeface="ＭＳ Ｐゴシック" pitchFamily="-108" charset="-128"/>
              </a:defRPr>
            </a:lvl1pPr>
          </a:lstStyle>
          <a:p>
            <a:pPr>
              <a:defRPr/>
            </a:pPr>
            <a:fld id="{03D7C473-91A3-4F88-A48F-8069CBC40432}" type="slidenum">
              <a:rPr lang="en-US"/>
              <a:pPr>
                <a:defRPr/>
              </a:pPr>
              <a:t>‹#›</a:t>
            </a:fld>
            <a:endParaRPr lang="en-US" dirty="0"/>
          </a:p>
        </p:txBody>
      </p:sp>
    </p:spTree>
  </p:cSld>
  <p:clrMap bg1="lt1" tx1="dk1" bg2="lt2" tx2="dk2" accent1="accent1" accent2="accent2" accent3="accent3" accent4="accent4" accent5="accent5" accent6="accent6" hlink="hlink" folHlink="folHlink"/>
  <p:sldLayoutIdLst>
    <p:sldLayoutId id="2147484091" r:id="rId1"/>
    <p:sldLayoutId id="2147484092" r:id="rId2"/>
    <p:sldLayoutId id="2147484093" r:id="rId3"/>
    <p:sldLayoutId id="2147484094" r:id="rId4"/>
    <p:sldLayoutId id="2147484095" r:id="rId5"/>
    <p:sldLayoutId id="2147484096" r:id="rId6"/>
    <p:sldLayoutId id="2147484097" r:id="rId7"/>
    <p:sldLayoutId id="2147484098" r:id="rId8"/>
    <p:sldLayoutId id="2147484099" r:id="rId9"/>
    <p:sldLayoutId id="2147484100" r:id="rId10"/>
    <p:sldLayoutId id="2147484101" r:id="rId11"/>
  </p:sldLayoutIdLst>
  <p:hf hdr="0" ftr="0" dt="0"/>
  <p:txStyles>
    <p:titleStyle>
      <a:lvl1pPr algn="ctr" rtl="0" eaLnBrk="0" fontAlgn="base" hangingPunct="0">
        <a:spcBef>
          <a:spcPct val="0"/>
        </a:spcBef>
        <a:spcAft>
          <a:spcPct val="0"/>
        </a:spcAft>
        <a:defRPr sz="4400" kern="1200">
          <a:solidFill>
            <a:schemeClr val="tx1"/>
          </a:solidFill>
          <a:latin typeface="+mj-lt"/>
          <a:ea typeface="MS PGothic" pitchFamily="34" charset="-128"/>
          <a:cs typeface="ＭＳ Ｐゴシック" charset="-128"/>
        </a:defRPr>
      </a:lvl1pPr>
      <a:lvl2pPr algn="ctr" rtl="0" eaLnBrk="0" fontAlgn="base" hangingPunct="0">
        <a:spcBef>
          <a:spcPct val="0"/>
        </a:spcBef>
        <a:spcAft>
          <a:spcPct val="0"/>
        </a:spcAft>
        <a:defRPr sz="4400">
          <a:solidFill>
            <a:schemeClr val="tx1"/>
          </a:solidFill>
          <a:latin typeface="Times New Roman" pitchFamily="18" charset="0"/>
          <a:ea typeface="MS PGothic" pitchFamily="34" charset="-128"/>
          <a:cs typeface="ＭＳ Ｐゴシック" charset="-128"/>
        </a:defRPr>
      </a:lvl2pPr>
      <a:lvl3pPr algn="ctr" rtl="0" eaLnBrk="0" fontAlgn="base" hangingPunct="0">
        <a:spcBef>
          <a:spcPct val="0"/>
        </a:spcBef>
        <a:spcAft>
          <a:spcPct val="0"/>
        </a:spcAft>
        <a:defRPr sz="4400">
          <a:solidFill>
            <a:schemeClr val="tx1"/>
          </a:solidFill>
          <a:latin typeface="Times New Roman" pitchFamily="18" charset="0"/>
          <a:ea typeface="MS PGothic" pitchFamily="34" charset="-128"/>
          <a:cs typeface="ＭＳ Ｐゴシック" charset="-128"/>
        </a:defRPr>
      </a:lvl3pPr>
      <a:lvl4pPr algn="ctr" rtl="0" eaLnBrk="0" fontAlgn="base" hangingPunct="0">
        <a:spcBef>
          <a:spcPct val="0"/>
        </a:spcBef>
        <a:spcAft>
          <a:spcPct val="0"/>
        </a:spcAft>
        <a:defRPr sz="4400">
          <a:solidFill>
            <a:schemeClr val="tx1"/>
          </a:solidFill>
          <a:latin typeface="Times New Roman" pitchFamily="18" charset="0"/>
          <a:ea typeface="MS PGothic" pitchFamily="34" charset="-128"/>
          <a:cs typeface="ＭＳ Ｐゴシック" charset="-128"/>
        </a:defRPr>
      </a:lvl4pPr>
      <a:lvl5pPr algn="ctr" rtl="0" eaLnBrk="0" fontAlgn="base" hangingPunct="0">
        <a:spcBef>
          <a:spcPct val="0"/>
        </a:spcBef>
        <a:spcAft>
          <a:spcPct val="0"/>
        </a:spcAft>
        <a:defRPr sz="4400">
          <a:solidFill>
            <a:schemeClr val="tx1"/>
          </a:solidFill>
          <a:latin typeface="Times New Roman" pitchFamily="18" charset="0"/>
          <a:ea typeface="MS PGothic" pitchFamily="34" charset="-128"/>
          <a:cs typeface="ＭＳ Ｐゴシック" charset="-128"/>
        </a:defRPr>
      </a:lvl5pPr>
      <a:lvl6pPr marL="457200" algn="ctr" rtl="0" fontAlgn="base">
        <a:spcBef>
          <a:spcPct val="0"/>
        </a:spcBef>
        <a:spcAft>
          <a:spcPct val="0"/>
        </a:spcAft>
        <a:defRPr sz="4400">
          <a:solidFill>
            <a:schemeClr val="tx1"/>
          </a:solidFill>
          <a:latin typeface="Calibri" charset="0"/>
          <a:ea typeface="ＭＳ Ｐゴシック" charset="-128"/>
          <a:cs typeface="ＭＳ Ｐゴシック" charset="-128"/>
        </a:defRPr>
      </a:lvl6pPr>
      <a:lvl7pPr marL="914400" algn="ctr" rtl="0" fontAlgn="base">
        <a:spcBef>
          <a:spcPct val="0"/>
        </a:spcBef>
        <a:spcAft>
          <a:spcPct val="0"/>
        </a:spcAft>
        <a:defRPr sz="4400">
          <a:solidFill>
            <a:schemeClr val="tx1"/>
          </a:solidFill>
          <a:latin typeface="Calibri" charset="0"/>
          <a:ea typeface="ＭＳ Ｐゴシック" charset="-128"/>
          <a:cs typeface="ＭＳ Ｐゴシック" charset="-128"/>
        </a:defRPr>
      </a:lvl7pPr>
      <a:lvl8pPr marL="1371600" algn="ctr" rtl="0" fontAlgn="base">
        <a:spcBef>
          <a:spcPct val="0"/>
        </a:spcBef>
        <a:spcAft>
          <a:spcPct val="0"/>
        </a:spcAft>
        <a:defRPr sz="4400">
          <a:solidFill>
            <a:schemeClr val="tx1"/>
          </a:solidFill>
          <a:latin typeface="Calibri" charset="0"/>
          <a:ea typeface="ＭＳ Ｐゴシック" charset="-128"/>
          <a:cs typeface="ＭＳ Ｐゴシック" charset="-128"/>
        </a:defRPr>
      </a:lvl8pPr>
      <a:lvl9pPr marL="1828800" algn="ctr" rtl="0" fontAlgn="base">
        <a:spcBef>
          <a:spcPct val="0"/>
        </a:spcBef>
        <a:spcAft>
          <a:spcPct val="0"/>
        </a:spcAft>
        <a:defRPr sz="4400">
          <a:solidFill>
            <a:schemeClr val="tx1"/>
          </a:solidFill>
          <a:latin typeface="Calibri" charset="0"/>
          <a:ea typeface="ＭＳ Ｐゴシック" charset="-128"/>
          <a:cs typeface="ＭＳ Ｐゴシック" charset="-128"/>
        </a:defRPr>
      </a:lvl9pPr>
    </p:titleStyle>
    <p:bodyStyle>
      <a:lvl1pPr marL="342900" indent="-342900" algn="l" rtl="0" eaLnBrk="0" fontAlgn="base" hangingPunct="0">
        <a:spcBef>
          <a:spcPct val="20000"/>
        </a:spcBef>
        <a:spcAft>
          <a:spcPct val="0"/>
        </a:spcAft>
        <a:buFont typeface="Arial" pitchFamily="34" charset="0"/>
        <a:buChar char="•"/>
        <a:defRPr sz="3200" kern="1200">
          <a:solidFill>
            <a:schemeClr val="tx1"/>
          </a:solidFill>
          <a:latin typeface="+mn-lt"/>
          <a:ea typeface="MS PGothic" pitchFamily="34" charset="-128"/>
          <a:cs typeface="ＭＳ Ｐゴシック" charset="-128"/>
        </a:defRPr>
      </a:lvl1pPr>
      <a:lvl2pPr marL="742950" indent="-285750" algn="l" rtl="0" eaLnBrk="0" fontAlgn="base" hangingPunct="0">
        <a:spcBef>
          <a:spcPct val="20000"/>
        </a:spcBef>
        <a:spcAft>
          <a:spcPct val="0"/>
        </a:spcAft>
        <a:buFont typeface="Arial" pitchFamily="34" charset="0"/>
        <a:buChar char="–"/>
        <a:defRPr sz="2800" kern="1200">
          <a:solidFill>
            <a:schemeClr val="tx1"/>
          </a:solidFill>
          <a:latin typeface="+mn-lt"/>
          <a:ea typeface="MS PGothic" pitchFamily="34" charset="-128"/>
          <a:cs typeface="ＭＳ Ｐゴシック"/>
        </a:defRPr>
      </a:lvl2pPr>
      <a:lvl3pPr marL="1143000" indent="-228600" algn="l" rtl="0" eaLnBrk="0" fontAlgn="base" hangingPunct="0">
        <a:spcBef>
          <a:spcPct val="20000"/>
        </a:spcBef>
        <a:spcAft>
          <a:spcPct val="0"/>
        </a:spcAft>
        <a:buFont typeface="Arial" pitchFamily="34" charset="0"/>
        <a:buChar char="•"/>
        <a:defRPr sz="2400" kern="1200">
          <a:solidFill>
            <a:schemeClr val="tx1"/>
          </a:solidFill>
          <a:latin typeface="+mn-lt"/>
          <a:ea typeface="MS PGothic" pitchFamily="34" charset="-128"/>
          <a:cs typeface="ＭＳ Ｐゴシック"/>
        </a:defRPr>
      </a:lvl3pPr>
      <a:lvl4pPr marL="16002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S PGothic" pitchFamily="34" charset="-128"/>
          <a:cs typeface="ＭＳ Ｐゴシック"/>
        </a:defRPr>
      </a:lvl4pPr>
      <a:lvl5pPr marL="20574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S PGothic" pitchFamily="34" charset="-128"/>
          <a:cs typeface="ＭＳ Ｐゴシック"/>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0">
          <a:blip r:embed="rId13" cstate="print"/>
          <a:srcRect/>
          <a:stretch>
            <a:fillRect/>
          </a:stretch>
        </a:blipFill>
        <a:effectLst/>
      </p:bgPr>
    </p:bg>
    <p:spTree>
      <p:nvGrpSpPr>
        <p:cNvPr id="1" name=""/>
        <p:cNvGrpSpPr/>
        <p:nvPr/>
      </p:nvGrpSpPr>
      <p:grpSpPr>
        <a:xfrm>
          <a:off x="0" y="0"/>
          <a:ext cx="0" cy="0"/>
          <a:chOff x="0" y="0"/>
          <a:chExt cx="0" cy="0"/>
        </a:xfrm>
      </p:grpSpPr>
      <p:sp>
        <p:nvSpPr>
          <p:cNvPr id="2050"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2051"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wrap="square" lIns="91440" tIns="45720" rIns="91440" bIns="45720" numCol="1" anchor="ctr" anchorCtr="0" compatLnSpc="1">
            <a:prstTxWarp prst="textNoShape">
              <a:avLst/>
            </a:prstTxWarp>
          </a:bodyPr>
          <a:lstStyle>
            <a:lvl1pPr>
              <a:defRPr sz="1200">
                <a:solidFill>
                  <a:srgbClr val="898989"/>
                </a:solidFill>
                <a:latin typeface="Calibri" pitchFamily="34" charset="0"/>
                <a:ea typeface="ＭＳ Ｐゴシック" pitchFamily="34" charset="-128"/>
              </a:defRPr>
            </a:lvl1pPr>
          </a:lstStyle>
          <a:p>
            <a:pPr>
              <a:defRPr/>
            </a:pPr>
            <a:fld id="{A3FC7550-C9F4-4FAB-AB7E-873DF11DF682}" type="datetime1">
              <a:rPr lang="en-US"/>
              <a:pPr>
                <a:defRPr/>
              </a:pPr>
              <a:t>10/17/2017</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wrap="square" lIns="91440" tIns="45720" rIns="91440" bIns="45720" numCol="1" anchor="ctr" anchorCtr="0" compatLnSpc="1">
            <a:prstTxWarp prst="textNoShape">
              <a:avLst/>
            </a:prstTxWarp>
          </a:bodyPr>
          <a:lstStyle>
            <a:lvl1pPr algn="ctr">
              <a:defRPr sz="1200">
                <a:solidFill>
                  <a:srgbClr val="898989"/>
                </a:solidFill>
                <a:latin typeface="Calibri" charset="0"/>
                <a:ea typeface="ＭＳ Ｐゴシック" charset="0"/>
                <a:cs typeface="ＭＳ Ｐゴシック" charset="0"/>
              </a:defRPr>
            </a:lvl1pPr>
          </a:lstStyle>
          <a:p>
            <a:pPr>
              <a:defRPr/>
            </a:pPr>
            <a:endParaRPr lang="en-US"/>
          </a:p>
        </p:txBody>
      </p:sp>
      <p:sp>
        <p:nvSpPr>
          <p:cNvPr id="6" name="Slide Number Placeholder 5"/>
          <p:cNvSpPr>
            <a:spLocks noGrp="1"/>
          </p:cNvSpPr>
          <p:nvPr>
            <p:ph type="sldNum" sz="quarter" idx="4"/>
          </p:nvPr>
        </p:nvSpPr>
        <p:spPr>
          <a:xfrm>
            <a:off x="6553200" y="6492875"/>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latin typeface="Calibri" pitchFamily="34" charset="0"/>
                <a:ea typeface="ＭＳ Ｐゴシック" pitchFamily="34" charset="-128"/>
              </a:defRPr>
            </a:lvl1pPr>
          </a:lstStyle>
          <a:p>
            <a:pPr>
              <a:defRPr/>
            </a:pPr>
            <a:fld id="{47DE8C3D-F3AF-459F-9698-1A3F02784676}" type="slidenum">
              <a:rPr lang="en-US"/>
              <a:pPr>
                <a:defRPr/>
              </a:pPr>
              <a:t>‹#›</a:t>
            </a:fld>
            <a:endParaRPr lang="en-US" dirty="0"/>
          </a:p>
        </p:txBody>
      </p:sp>
    </p:spTree>
  </p:cSld>
  <p:clrMap bg1="lt1" tx1="dk1" bg2="lt2" tx2="dk2" accent1="accent1" accent2="accent2" accent3="accent3" accent4="accent4" accent5="accent5" accent6="accent6" hlink="hlink" folHlink="folHlink"/>
  <p:sldLayoutIdLst>
    <p:sldLayoutId id="2147484102" r:id="rId1"/>
    <p:sldLayoutId id="2147484103" r:id="rId2"/>
    <p:sldLayoutId id="2147484104" r:id="rId3"/>
    <p:sldLayoutId id="2147484105" r:id="rId4"/>
    <p:sldLayoutId id="2147484106" r:id="rId5"/>
    <p:sldLayoutId id="2147484107" r:id="rId6"/>
    <p:sldLayoutId id="2147484108" r:id="rId7"/>
    <p:sldLayoutId id="2147484109" r:id="rId8"/>
    <p:sldLayoutId id="2147484110" r:id="rId9"/>
    <p:sldLayoutId id="2147484111" r:id="rId10"/>
    <p:sldLayoutId id="2147484112" r:id="rId11"/>
  </p:sldLayoutIdLst>
  <p:hf hdr="0" ftr="0" dt="0"/>
  <p:txStyles>
    <p:titleStyle>
      <a:lvl1pPr algn="ctr" rtl="0" eaLnBrk="0" fontAlgn="base" hangingPunct="0">
        <a:spcBef>
          <a:spcPct val="0"/>
        </a:spcBef>
        <a:spcAft>
          <a:spcPct val="0"/>
        </a:spcAft>
        <a:defRPr sz="4400" kern="1200">
          <a:solidFill>
            <a:schemeClr val="tx1"/>
          </a:solidFill>
          <a:latin typeface="+mj-lt"/>
          <a:ea typeface="MS PGothic" pitchFamily="34" charset="-128"/>
          <a:cs typeface="ＭＳ Ｐゴシック" charset="-128"/>
        </a:defRPr>
      </a:lvl1pPr>
      <a:lvl2pPr algn="ctr" rtl="0" eaLnBrk="0" fontAlgn="base" hangingPunct="0">
        <a:spcBef>
          <a:spcPct val="0"/>
        </a:spcBef>
        <a:spcAft>
          <a:spcPct val="0"/>
        </a:spcAft>
        <a:defRPr sz="4400">
          <a:solidFill>
            <a:schemeClr val="tx1"/>
          </a:solidFill>
          <a:latin typeface="Calibri" charset="0"/>
          <a:ea typeface="MS PGothic" pitchFamily="34" charset="-128"/>
          <a:cs typeface="ＭＳ Ｐゴシック" charset="-128"/>
        </a:defRPr>
      </a:lvl2pPr>
      <a:lvl3pPr algn="ctr" rtl="0" eaLnBrk="0" fontAlgn="base" hangingPunct="0">
        <a:spcBef>
          <a:spcPct val="0"/>
        </a:spcBef>
        <a:spcAft>
          <a:spcPct val="0"/>
        </a:spcAft>
        <a:defRPr sz="4400">
          <a:solidFill>
            <a:schemeClr val="tx1"/>
          </a:solidFill>
          <a:latin typeface="Calibri" charset="0"/>
          <a:ea typeface="MS PGothic" pitchFamily="34" charset="-128"/>
          <a:cs typeface="ＭＳ Ｐゴシック" charset="-128"/>
        </a:defRPr>
      </a:lvl3pPr>
      <a:lvl4pPr algn="ctr" rtl="0" eaLnBrk="0" fontAlgn="base" hangingPunct="0">
        <a:spcBef>
          <a:spcPct val="0"/>
        </a:spcBef>
        <a:spcAft>
          <a:spcPct val="0"/>
        </a:spcAft>
        <a:defRPr sz="4400">
          <a:solidFill>
            <a:schemeClr val="tx1"/>
          </a:solidFill>
          <a:latin typeface="Calibri" charset="0"/>
          <a:ea typeface="MS PGothic" pitchFamily="34" charset="-128"/>
          <a:cs typeface="ＭＳ Ｐゴシック" charset="-128"/>
        </a:defRPr>
      </a:lvl4pPr>
      <a:lvl5pPr algn="ctr" rtl="0" eaLnBrk="0" fontAlgn="base" hangingPunct="0">
        <a:spcBef>
          <a:spcPct val="0"/>
        </a:spcBef>
        <a:spcAft>
          <a:spcPct val="0"/>
        </a:spcAft>
        <a:defRPr sz="4400">
          <a:solidFill>
            <a:schemeClr val="tx1"/>
          </a:solidFill>
          <a:latin typeface="Calibri" charset="0"/>
          <a:ea typeface="MS PGothic" pitchFamily="34" charset="-128"/>
          <a:cs typeface="ＭＳ Ｐゴシック" charset="-128"/>
        </a:defRPr>
      </a:lvl5pPr>
      <a:lvl6pPr marL="457200" algn="ctr" rtl="0" fontAlgn="base">
        <a:spcBef>
          <a:spcPct val="0"/>
        </a:spcBef>
        <a:spcAft>
          <a:spcPct val="0"/>
        </a:spcAft>
        <a:defRPr sz="4400">
          <a:solidFill>
            <a:schemeClr val="tx1"/>
          </a:solidFill>
          <a:latin typeface="Calibri" charset="0"/>
          <a:ea typeface="ＭＳ Ｐゴシック" charset="-128"/>
          <a:cs typeface="ＭＳ Ｐゴシック" charset="-128"/>
        </a:defRPr>
      </a:lvl6pPr>
      <a:lvl7pPr marL="914400" algn="ctr" rtl="0" fontAlgn="base">
        <a:spcBef>
          <a:spcPct val="0"/>
        </a:spcBef>
        <a:spcAft>
          <a:spcPct val="0"/>
        </a:spcAft>
        <a:defRPr sz="4400">
          <a:solidFill>
            <a:schemeClr val="tx1"/>
          </a:solidFill>
          <a:latin typeface="Calibri" charset="0"/>
          <a:ea typeface="ＭＳ Ｐゴシック" charset="-128"/>
          <a:cs typeface="ＭＳ Ｐゴシック" charset="-128"/>
        </a:defRPr>
      </a:lvl7pPr>
      <a:lvl8pPr marL="1371600" algn="ctr" rtl="0" fontAlgn="base">
        <a:spcBef>
          <a:spcPct val="0"/>
        </a:spcBef>
        <a:spcAft>
          <a:spcPct val="0"/>
        </a:spcAft>
        <a:defRPr sz="4400">
          <a:solidFill>
            <a:schemeClr val="tx1"/>
          </a:solidFill>
          <a:latin typeface="Calibri" charset="0"/>
          <a:ea typeface="ＭＳ Ｐゴシック" charset="-128"/>
          <a:cs typeface="ＭＳ Ｐゴシック" charset="-128"/>
        </a:defRPr>
      </a:lvl8pPr>
      <a:lvl9pPr marL="1828800" algn="ctr" rtl="0" fontAlgn="base">
        <a:spcBef>
          <a:spcPct val="0"/>
        </a:spcBef>
        <a:spcAft>
          <a:spcPct val="0"/>
        </a:spcAft>
        <a:defRPr sz="4400">
          <a:solidFill>
            <a:schemeClr val="tx1"/>
          </a:solidFill>
          <a:latin typeface="Calibri" charset="0"/>
          <a:ea typeface="ＭＳ Ｐゴシック" charset="-128"/>
          <a:cs typeface="ＭＳ Ｐゴシック" charset="-128"/>
        </a:defRPr>
      </a:lvl9pPr>
    </p:titleStyle>
    <p:bodyStyle>
      <a:lvl1pPr marL="342900" indent="-342900" algn="l" rtl="0" eaLnBrk="0" fontAlgn="base" hangingPunct="0">
        <a:spcBef>
          <a:spcPct val="20000"/>
        </a:spcBef>
        <a:spcAft>
          <a:spcPct val="0"/>
        </a:spcAft>
        <a:buFont typeface="Arial" pitchFamily="34" charset="0"/>
        <a:buChar char="•"/>
        <a:defRPr sz="3200" kern="1200">
          <a:solidFill>
            <a:schemeClr val="tx1"/>
          </a:solidFill>
          <a:latin typeface="+mn-lt"/>
          <a:ea typeface="MS PGothic" pitchFamily="34" charset="-128"/>
          <a:cs typeface="ＭＳ Ｐゴシック" charset="-128"/>
        </a:defRPr>
      </a:lvl1pPr>
      <a:lvl2pPr marL="742950" indent="-285750" algn="l" rtl="0" eaLnBrk="0" fontAlgn="base" hangingPunct="0">
        <a:spcBef>
          <a:spcPct val="20000"/>
        </a:spcBef>
        <a:spcAft>
          <a:spcPct val="0"/>
        </a:spcAft>
        <a:buFont typeface="Arial" pitchFamily="34" charset="0"/>
        <a:buChar char="–"/>
        <a:defRPr sz="2800" kern="1200">
          <a:solidFill>
            <a:schemeClr val="tx1"/>
          </a:solidFill>
          <a:latin typeface="+mn-lt"/>
          <a:ea typeface="MS PGothic" pitchFamily="34" charset="-128"/>
          <a:cs typeface="ＭＳ Ｐゴシック"/>
        </a:defRPr>
      </a:lvl2pPr>
      <a:lvl3pPr marL="1143000" indent="-228600" algn="l" rtl="0" eaLnBrk="0" fontAlgn="base" hangingPunct="0">
        <a:spcBef>
          <a:spcPct val="20000"/>
        </a:spcBef>
        <a:spcAft>
          <a:spcPct val="0"/>
        </a:spcAft>
        <a:buFont typeface="Arial" pitchFamily="34" charset="0"/>
        <a:buChar char="•"/>
        <a:defRPr sz="2400" kern="1200">
          <a:solidFill>
            <a:schemeClr val="tx1"/>
          </a:solidFill>
          <a:latin typeface="+mn-lt"/>
          <a:ea typeface="MS PGothic" pitchFamily="34" charset="-128"/>
          <a:cs typeface="ＭＳ Ｐゴシック"/>
        </a:defRPr>
      </a:lvl3pPr>
      <a:lvl4pPr marL="16002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S PGothic" pitchFamily="34" charset="-128"/>
          <a:cs typeface="ＭＳ Ｐゴシック"/>
        </a:defRPr>
      </a:lvl4pPr>
      <a:lvl5pPr marL="20574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S PGothic" pitchFamily="34" charset="-128"/>
          <a:cs typeface="ＭＳ Ｐゴシック"/>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5.png"/><Relationship Id="rId4" Type="http://schemas.openxmlformats.org/officeDocument/2006/relationships/image" Target="../media/image4.jpeg"/></Relationships>
</file>

<file path=ppt/slides/_rels/slide10.xml.rels><?xml version="1.0" encoding="UTF-8" standalone="yes"?>
<Relationships xmlns="http://schemas.openxmlformats.org/package/2006/relationships"><Relationship Id="rId8" Type="http://schemas.openxmlformats.org/officeDocument/2006/relationships/image" Target="../media/image21.png"/><Relationship Id="rId3" Type="http://schemas.microsoft.com/office/2007/relationships/media" Target="file:///C:\Movies%20MPEG\Cells\ParameciumVacuole.mpg" TargetMode="External"/><Relationship Id="rId7" Type="http://schemas.openxmlformats.org/officeDocument/2006/relationships/image" Target="../media/image20.png"/><Relationship Id="rId2" Type="http://schemas.openxmlformats.org/officeDocument/2006/relationships/video" Target="../media/media3.mpg"/><Relationship Id="rId1" Type="http://schemas.microsoft.com/office/2007/relationships/media" Target="../media/media3.mpg"/><Relationship Id="rId6" Type="http://schemas.openxmlformats.org/officeDocument/2006/relationships/notesSlide" Target="../notesSlides/notesSlide10.xml"/><Relationship Id="rId5" Type="http://schemas.openxmlformats.org/officeDocument/2006/relationships/slideLayout" Target="../slideLayouts/slideLayout15.xml"/><Relationship Id="rId4" Type="http://schemas.openxmlformats.org/officeDocument/2006/relationships/video" Target="file:///C:\Movies%20MPEG\Cells\ParameciumVacuole.mpg" TargetMode="External"/></Relationships>
</file>

<file path=ppt/slides/_rels/slide1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1.xml"/><Relationship Id="rId1" Type="http://schemas.openxmlformats.org/officeDocument/2006/relationships/slideLayout" Target="../slideLayouts/slideLayout15.xml"/></Relationships>
</file>

<file path=ppt/slides/_rels/slide12.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2.xml"/><Relationship Id="rId1" Type="http://schemas.openxmlformats.org/officeDocument/2006/relationships/slideLayout" Target="../slideLayouts/slideLayout15.xml"/></Relationships>
</file>

<file path=ppt/slides/_rels/slide13.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3.xml"/><Relationship Id="rId1" Type="http://schemas.openxmlformats.org/officeDocument/2006/relationships/slideLayout" Target="../slideLayouts/slideLayout15.xml"/></Relationships>
</file>

<file path=ppt/slides/_rels/slide14.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4.xml"/><Relationship Id="rId1" Type="http://schemas.openxmlformats.org/officeDocument/2006/relationships/slideLayout" Target="../slideLayouts/slideLayout15.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5.xml"/></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15.xml"/><Relationship Id="rId5" Type="http://schemas.openxmlformats.org/officeDocument/2006/relationships/image" Target="../media/image8.png"/><Relationship Id="rId4" Type="http://schemas.openxmlformats.org/officeDocument/2006/relationships/image" Target="../media/image7.png"/></Relationships>
</file>

<file path=ppt/slides/_rels/slide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xml"/><Relationship Id="rId1" Type="http://schemas.openxmlformats.org/officeDocument/2006/relationships/slideLayout" Target="../slideLayouts/slideLayout15.xml"/><Relationship Id="rId4" Type="http://schemas.openxmlformats.org/officeDocument/2006/relationships/image" Target="../media/image10.png"/></Relationships>
</file>

<file path=ppt/slides/_rels/slide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4.xml"/><Relationship Id="rId1" Type="http://schemas.openxmlformats.org/officeDocument/2006/relationships/slideLayout" Target="../slideLayouts/slideLayout15.xml"/><Relationship Id="rId4" Type="http://schemas.openxmlformats.org/officeDocument/2006/relationships/image" Target="../media/image12.png"/></Relationships>
</file>

<file path=ppt/slides/_rels/slide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5.xml"/><Relationship Id="rId1" Type="http://schemas.openxmlformats.org/officeDocument/2006/relationships/slideLayout" Target="../slideLayouts/slideLayout15.xml"/><Relationship Id="rId4" Type="http://schemas.openxmlformats.org/officeDocument/2006/relationships/image" Target="../media/image14.png"/></Relationships>
</file>

<file path=ppt/slides/_rels/slide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6.xml"/><Relationship Id="rId1" Type="http://schemas.openxmlformats.org/officeDocument/2006/relationships/slideLayout" Target="../slideLayouts/slideLayout15.xml"/></Relationships>
</file>

<file path=ppt/slides/_rels/slide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7.xml"/><Relationship Id="rId1" Type="http://schemas.openxmlformats.org/officeDocument/2006/relationships/slideLayout" Target="../slideLayouts/slideLayout15.xml"/></Relationships>
</file>

<file path=ppt/slides/_rels/slide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8.xml"/><Relationship Id="rId1" Type="http://schemas.openxmlformats.org/officeDocument/2006/relationships/slideLayout" Target="../slideLayouts/slideLayout15.xml"/></Relationships>
</file>

<file path=ppt/slides/_rels/slide9.xml.rels><?xml version="1.0" encoding="UTF-8" standalone="yes"?>
<Relationships xmlns="http://schemas.openxmlformats.org/package/2006/relationships"><Relationship Id="rId8" Type="http://schemas.openxmlformats.org/officeDocument/2006/relationships/image" Target="../media/image19.png"/><Relationship Id="rId3" Type="http://schemas.microsoft.com/office/2007/relationships/media" Target="../media/media2.mpg"/><Relationship Id="rId7" Type="http://schemas.openxmlformats.org/officeDocument/2006/relationships/image" Target="../media/image18.png"/><Relationship Id="rId2" Type="http://schemas.openxmlformats.org/officeDocument/2006/relationships/video" Target="../media/media1.mpg"/><Relationship Id="rId1" Type="http://schemas.microsoft.com/office/2007/relationships/media" Target="../media/media1.mpg"/><Relationship Id="rId6" Type="http://schemas.openxmlformats.org/officeDocument/2006/relationships/notesSlide" Target="../notesSlides/notesSlide9.xml"/><Relationship Id="rId5" Type="http://schemas.openxmlformats.org/officeDocument/2006/relationships/slideLayout" Target="../slideLayouts/slideLayout15.xml"/><Relationship Id="rId4" Type="http://schemas.openxmlformats.org/officeDocument/2006/relationships/video" Target="../media/media2.mp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0">
          <a:blip r:embed="rId3" cstate="print"/>
          <a:srcRect/>
          <a:stretch>
            <a:fillRect/>
          </a:stretch>
        </a:blipFill>
        <a:effectLst/>
      </p:bgPr>
    </p:bg>
    <p:spTree>
      <p:nvGrpSpPr>
        <p:cNvPr id="1" name=""/>
        <p:cNvGrpSpPr/>
        <p:nvPr/>
      </p:nvGrpSpPr>
      <p:grpSpPr>
        <a:xfrm>
          <a:off x="0" y="0"/>
          <a:ext cx="0" cy="0"/>
          <a:chOff x="0" y="0"/>
          <a:chExt cx="0" cy="0"/>
        </a:xfrm>
      </p:grpSpPr>
      <p:pic>
        <p:nvPicPr>
          <p:cNvPr id="26626" name="Picture 3" descr="horizontal_logo_lowres.jpg"/>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324600" y="5672138"/>
            <a:ext cx="2438400" cy="836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Box 5"/>
          <p:cNvSpPr txBox="1"/>
          <p:nvPr/>
        </p:nvSpPr>
        <p:spPr>
          <a:xfrm>
            <a:off x="5638800" y="1905000"/>
            <a:ext cx="3505200" cy="3785652"/>
          </a:xfrm>
          <a:prstGeom prst="rect">
            <a:avLst/>
          </a:prstGeom>
          <a:noFill/>
        </p:spPr>
        <p:txBody>
          <a:bodyPr wrap="square" rtlCol="0">
            <a:spAutoFit/>
          </a:bodyPr>
          <a:lstStyle/>
          <a:p>
            <a:pPr algn="ctr" eaLnBrk="1" hangingPunct="1">
              <a:spcBef>
                <a:spcPct val="50000"/>
              </a:spcBef>
            </a:pPr>
            <a:r>
              <a:rPr lang="en-US" sz="4800" b="1" i="1" dirty="0" smtClean="0">
                <a:solidFill>
                  <a:schemeClr val="accent4">
                    <a:lumMod val="75000"/>
                  </a:schemeClr>
                </a:solidFill>
              </a:rPr>
              <a:t>The Structure of </a:t>
            </a:r>
          </a:p>
          <a:p>
            <a:pPr algn="ctr" eaLnBrk="1" hangingPunct="1">
              <a:spcBef>
                <a:spcPct val="50000"/>
              </a:spcBef>
            </a:pPr>
            <a:r>
              <a:rPr lang="en-US" sz="4800" b="1" i="1" dirty="0" smtClean="0">
                <a:solidFill>
                  <a:schemeClr val="accent4">
                    <a:lumMod val="75000"/>
                  </a:schemeClr>
                </a:solidFill>
              </a:rPr>
              <a:t>Cell:</a:t>
            </a:r>
          </a:p>
          <a:p>
            <a:pPr algn="ctr" eaLnBrk="1" hangingPunct="1">
              <a:spcBef>
                <a:spcPct val="50000"/>
              </a:spcBef>
            </a:pPr>
            <a:r>
              <a:rPr lang="en-US" sz="4800" b="1" i="1" dirty="0" smtClean="0">
                <a:solidFill>
                  <a:schemeClr val="accent4">
                    <a:lumMod val="75000"/>
                  </a:schemeClr>
                </a:solidFill>
              </a:rPr>
              <a:t>Part II</a:t>
            </a:r>
            <a:endParaRPr lang="en-US" sz="4800" b="1" i="1" dirty="0">
              <a:solidFill>
                <a:schemeClr val="accent4">
                  <a:lumMod val="75000"/>
                </a:schemeClr>
              </a:solidFill>
            </a:endParaRPr>
          </a:p>
        </p:txBody>
      </p:sp>
      <p:pic>
        <p:nvPicPr>
          <p:cNvPr id="7" name="Picture 4"/>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 y="3657600"/>
            <a:ext cx="5638800" cy="3200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le 1"/>
          <p:cNvSpPr>
            <a:spLocks noGrp="1"/>
          </p:cNvSpPr>
          <p:nvPr>
            <p:ph type="title"/>
          </p:nvPr>
        </p:nvSpPr>
        <p:spPr>
          <a:xfrm>
            <a:off x="533400" y="0"/>
            <a:ext cx="8229600" cy="876300"/>
          </a:xfrm>
        </p:spPr>
        <p:txBody>
          <a:bodyPr/>
          <a:lstStyle/>
          <a:p>
            <a:r>
              <a:rPr lang="en-US" sz="4000" dirty="0" smtClean="0">
                <a:solidFill>
                  <a:schemeClr val="bg1"/>
                </a:solidFill>
              </a:rPr>
              <a:t>Ciliated Cells</a:t>
            </a:r>
          </a:p>
        </p:txBody>
      </p:sp>
      <p:sp>
        <p:nvSpPr>
          <p:cNvPr id="27652" name="Slide Number Placeholder 4"/>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eaLnBrk="1" fontAlgn="base" hangingPunct="1">
              <a:spcBef>
                <a:spcPct val="0"/>
              </a:spcBef>
              <a:spcAft>
                <a:spcPct val="0"/>
              </a:spcAft>
            </a:pPr>
            <a:fld id="{596DAC18-DE2D-4342-B471-3E39483BE6CE}" type="slidenum">
              <a:rPr lang="en-US" smtClean="0">
                <a:solidFill>
                  <a:srgbClr val="898989"/>
                </a:solidFill>
                <a:latin typeface="Calibri" pitchFamily="34" charset="0"/>
              </a:rPr>
              <a:pPr eaLnBrk="1" fontAlgn="base" hangingPunct="1">
                <a:spcBef>
                  <a:spcPct val="0"/>
                </a:spcBef>
                <a:spcAft>
                  <a:spcPct val="0"/>
                </a:spcAft>
              </a:pPr>
              <a:t>10</a:t>
            </a:fld>
            <a:endParaRPr lang="en-US" dirty="0" smtClean="0">
              <a:solidFill>
                <a:srgbClr val="898989"/>
              </a:solidFill>
              <a:latin typeface="Calibri" pitchFamily="34" charset="0"/>
            </a:endParaRPr>
          </a:p>
        </p:txBody>
      </p:sp>
      <p:pic>
        <p:nvPicPr>
          <p:cNvPr id="3" name="Chlamydomonas.mpg">
            <a:hlinkClick r:id="" action="ppaction://media"/>
          </p:cNvPr>
          <p:cNvPicPr>
            <a:picLocks noChangeAspect="1"/>
          </p:cNvPicPr>
          <p:nvPr>
            <a:videoFile r:link="rId2"/>
            <p:extLst>
              <p:ext uri="{DAA4B4D4-6D71-4841-9C94-3DE7FCFB9230}">
                <p14:media xmlns:p14="http://schemas.microsoft.com/office/powerpoint/2010/main" r:embed="rId1"/>
              </p:ext>
            </p:extLst>
          </p:nvPr>
        </p:nvPicPr>
        <p:blipFill>
          <a:blip r:embed="rId7"/>
          <a:stretch>
            <a:fillRect/>
          </a:stretch>
        </p:blipFill>
        <p:spPr>
          <a:xfrm>
            <a:off x="4724400" y="1390649"/>
            <a:ext cx="4114800" cy="2805545"/>
          </a:xfrm>
          <a:prstGeom prst="rect">
            <a:avLst/>
          </a:prstGeom>
        </p:spPr>
      </p:pic>
      <p:sp>
        <p:nvSpPr>
          <p:cNvPr id="8" name="Content Placeholder 2"/>
          <p:cNvSpPr>
            <a:spLocks noGrp="1"/>
          </p:cNvSpPr>
          <p:nvPr>
            <p:ph sz="half" idx="1"/>
          </p:nvPr>
        </p:nvSpPr>
        <p:spPr>
          <a:xfrm>
            <a:off x="152400" y="4876800"/>
            <a:ext cx="8991600" cy="1981200"/>
          </a:xfrm>
          <a:solidFill>
            <a:schemeClr val="bg1"/>
          </a:solidFill>
        </p:spPr>
        <p:txBody>
          <a:bodyPr/>
          <a:lstStyle/>
          <a:p>
            <a:pPr marL="0" indent="0">
              <a:buNone/>
            </a:pPr>
            <a:r>
              <a:rPr lang="en-US" dirty="0" smtClean="0">
                <a:solidFill>
                  <a:schemeClr val="accent4">
                    <a:lumMod val="75000"/>
                  </a:schemeClr>
                </a:solidFill>
              </a:rPr>
              <a:t>Paramecium moving		</a:t>
            </a:r>
            <a:r>
              <a:rPr lang="en-US" dirty="0" err="1" smtClean="0">
                <a:solidFill>
                  <a:schemeClr val="accent4">
                    <a:lumMod val="75000"/>
                  </a:schemeClr>
                </a:solidFill>
              </a:rPr>
              <a:t>Chlamydomonas</a:t>
            </a:r>
            <a:r>
              <a:rPr lang="en-US" dirty="0" smtClean="0">
                <a:solidFill>
                  <a:schemeClr val="accent4">
                    <a:lumMod val="75000"/>
                  </a:schemeClr>
                </a:solidFill>
              </a:rPr>
              <a:t> moving </a:t>
            </a:r>
          </a:p>
          <a:p>
            <a:pPr marL="0" indent="0">
              <a:buNone/>
            </a:pPr>
            <a:r>
              <a:rPr lang="en-US" dirty="0" smtClean="0">
                <a:solidFill>
                  <a:schemeClr val="accent4">
                    <a:lumMod val="75000"/>
                  </a:schemeClr>
                </a:solidFill>
              </a:rPr>
              <a:t>with cilia. 				with cilia. </a:t>
            </a:r>
          </a:p>
          <a:p>
            <a:pPr marL="0" indent="0">
              <a:buNone/>
            </a:pPr>
            <a:endParaRPr lang="en-US" dirty="0" smtClean="0">
              <a:solidFill>
                <a:schemeClr val="accent4">
                  <a:lumMod val="75000"/>
                </a:schemeClr>
              </a:solidFill>
            </a:endParaRPr>
          </a:p>
          <a:p>
            <a:pPr marL="0" indent="0">
              <a:buFont typeface="Arial" pitchFamily="34" charset="0"/>
              <a:buNone/>
            </a:pPr>
            <a:endParaRPr lang="en-US" dirty="0" smtClean="0"/>
          </a:p>
        </p:txBody>
      </p:sp>
      <p:pic>
        <p:nvPicPr>
          <p:cNvPr id="9" name="ParameciumVacuole.mpg">
            <a:hlinkClick r:id="" action="ppaction://media"/>
          </p:cNvPr>
          <p:cNvPicPr>
            <a:picLocks noRot="1" noChangeAspect="1" noChangeArrowheads="1"/>
          </p:cNvPicPr>
          <p:nvPr>
            <a:videoFile r:link="rId4"/>
            <p:extLst>
              <p:ext uri="{DAA4B4D4-6D71-4841-9C94-3DE7FCFB9230}">
                <p14:media xmlns:p14="http://schemas.microsoft.com/office/powerpoint/2010/main" r:link="rId3"/>
              </p:ext>
            </p:extLst>
          </p:nvPr>
        </p:nvPicPr>
        <p:blipFill>
          <a:blip r:embed="rId8" cstate="print">
            <a:extLst>
              <a:ext uri="{28A0092B-C50C-407E-A947-70E740481C1C}">
                <a14:useLocalDpi xmlns:a14="http://schemas.microsoft.com/office/drawing/2010/main" val="0"/>
              </a:ext>
            </a:extLst>
          </a:blip>
          <a:srcRect/>
          <a:stretch>
            <a:fillRect/>
          </a:stretch>
        </p:blipFill>
        <p:spPr bwMode="auto">
          <a:xfrm>
            <a:off x="304800" y="1390458"/>
            <a:ext cx="4079069" cy="27809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2001436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6002" fill="hold"/>
                                        <p:tgtEl>
                                          <p:spTgt spid="9"/>
                                        </p:tgtEl>
                                      </p:cBhvr>
                                    </p:cmd>
                                  </p:childTnLst>
                                </p:cTn>
                              </p:par>
                            </p:childTnLst>
                          </p:cTn>
                        </p:par>
                      </p:childTnLst>
                    </p:cTn>
                  </p:par>
                </p:childTnLst>
              </p:cTn>
              <p:prevCondLst>
                <p:cond evt="onPrev" delay="0">
                  <p:tgtEl>
                    <p:sldTgt/>
                  </p:tgtEl>
                </p:cond>
              </p:prevCondLst>
              <p:nextCondLst>
                <p:cond evt="onNext" delay="0">
                  <p:tgtEl>
                    <p:sldTgt/>
                  </p:tgtEl>
                </p:cond>
              </p:nextCondLst>
            </p:seq>
            <p:seq concurrent="1" nextAc="seek">
              <p:cTn id="7" restart="whenNotActive" fill="hold" evtFilter="cancelBubble" nodeType="interactiveSeq">
                <p:stCondLst>
                  <p:cond evt="onClick" delay="0">
                    <p:tgtEl>
                      <p:spTgt spid="3"/>
                    </p:tgtEl>
                  </p:cond>
                </p:stCondLst>
                <p:endSync evt="end" delay="0">
                  <p:rtn val="all"/>
                </p:endSync>
                <p:childTnLst>
                  <p:par>
                    <p:cTn id="8" fill="hold">
                      <p:stCondLst>
                        <p:cond delay="0"/>
                      </p:stCondLst>
                      <p:childTnLst>
                        <p:par>
                          <p:cTn id="9" fill="hold">
                            <p:stCondLst>
                              <p:cond delay="0"/>
                            </p:stCondLst>
                            <p:childTnLst>
                              <p:par>
                                <p:cTn id="10" presetID="2" presetClass="mediacall" presetSubtype="0" fill="hold" nodeType="clickEffect">
                                  <p:stCondLst>
                                    <p:cond delay="0"/>
                                  </p:stCondLst>
                                  <p:childTnLst>
                                    <p:cmd type="call" cmd="togglePause">
                                      <p:cBhvr>
                                        <p:cTn id="11" dur="1" fill="hold"/>
                                        <p:tgtEl>
                                          <p:spTgt spid="3"/>
                                        </p:tgtEl>
                                      </p:cBhvr>
                                    </p:cmd>
                                  </p:childTnLst>
                                </p:cTn>
                              </p:par>
                            </p:childTnLst>
                          </p:cTn>
                        </p:par>
                      </p:childTnLst>
                    </p:cTn>
                  </p:par>
                </p:childTnLst>
              </p:cTn>
              <p:nextCondLst>
                <p:cond evt="onClick" delay="0">
                  <p:tgtEl>
                    <p:spTgt spid="3"/>
                  </p:tgtEl>
                </p:cond>
              </p:nextCondLst>
            </p:seq>
            <p:video>
              <p:cMediaNode vol="80000">
                <p:cTn id="12" fill="hold" display="0">
                  <p:stCondLst>
                    <p:cond delay="indefinite"/>
                  </p:stCondLst>
                </p:cTn>
                <p:tgtEl>
                  <p:spTgt spid="3"/>
                </p:tgtEl>
              </p:cMediaNode>
            </p:video>
            <p:seq concurrent="1" nextAc="seek">
              <p:cTn id="13" restart="whenNotActive" fill="hold" evtFilter="cancelBubble" nodeType="interactiveSeq">
                <p:stCondLst>
                  <p:cond evt="onClick" delay="0">
                    <p:tgtEl>
                      <p:spTgt spid="9"/>
                    </p:tgtEl>
                  </p:cond>
                </p:stCondLst>
                <p:endSync evt="end" delay="0">
                  <p:rtn val="all"/>
                </p:endSync>
                <p:childTnLst>
                  <p:par>
                    <p:cTn id="14" fill="hold">
                      <p:stCondLst>
                        <p:cond delay="0"/>
                      </p:stCondLst>
                      <p:childTnLst>
                        <p:par>
                          <p:cTn id="15" fill="hold">
                            <p:stCondLst>
                              <p:cond delay="0"/>
                            </p:stCondLst>
                            <p:childTnLst>
                              <p:par>
                                <p:cTn id="16" presetID="2" presetClass="mediacall" presetSubtype="0" fill="hold" nodeType="clickEffect">
                                  <p:stCondLst>
                                    <p:cond delay="0"/>
                                  </p:stCondLst>
                                  <p:childTnLst>
                                    <p:cmd type="call" cmd="togglePause">
                                      <p:cBhvr>
                                        <p:cTn id="17" dur="1" fill="hold"/>
                                        <p:tgtEl>
                                          <p:spTgt spid="9"/>
                                        </p:tgtEl>
                                      </p:cBhvr>
                                    </p:cmd>
                                  </p:childTnLst>
                                </p:cTn>
                              </p:par>
                            </p:childTnLst>
                          </p:cTn>
                        </p:par>
                      </p:childTnLst>
                    </p:cTn>
                  </p:par>
                </p:childTnLst>
              </p:cTn>
              <p:nextCondLst>
                <p:cond evt="onClick" delay="0">
                  <p:tgtEl>
                    <p:spTgt spid="9"/>
                  </p:tgtEl>
                </p:cond>
              </p:nextCondLst>
            </p:seq>
            <p:video>
              <p:cMediaNode>
                <p:cTn id="18" fill="hold" display="0">
                  <p:stCondLst>
                    <p:cond delay="indefinite"/>
                  </p:stCondLst>
                  <p:endCondLst>
                    <p:cond evt="onNext" delay="0">
                      <p:tgtEl>
                        <p:sldTgt/>
                      </p:tgtEl>
                    </p:cond>
                    <p:cond evt="onPrev" delay="0">
                      <p:tgtEl>
                        <p:sldTgt/>
                      </p:tgtEl>
                    </p:cond>
                  </p:endCondLst>
                </p:cTn>
                <p:tgtEl>
                  <p:spTgt spid="9"/>
                </p:tgtEl>
              </p:cMediaNode>
            </p:video>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le 1"/>
          <p:cNvSpPr>
            <a:spLocks noGrp="1"/>
          </p:cNvSpPr>
          <p:nvPr>
            <p:ph type="title"/>
          </p:nvPr>
        </p:nvSpPr>
        <p:spPr>
          <a:xfrm>
            <a:off x="533400" y="0"/>
            <a:ext cx="8229600" cy="876300"/>
          </a:xfrm>
        </p:spPr>
        <p:txBody>
          <a:bodyPr/>
          <a:lstStyle/>
          <a:p>
            <a:r>
              <a:rPr lang="en-US" sz="4000" dirty="0" smtClean="0">
                <a:solidFill>
                  <a:schemeClr val="bg1"/>
                </a:solidFill>
              </a:rPr>
              <a:t>Difference Between Flagella and </a:t>
            </a:r>
            <a:r>
              <a:rPr lang="en-US" sz="4000" dirty="0" err="1" smtClean="0">
                <a:solidFill>
                  <a:schemeClr val="bg1"/>
                </a:solidFill>
              </a:rPr>
              <a:t>Cillia</a:t>
            </a:r>
            <a:endParaRPr lang="en-US" sz="4000" dirty="0" smtClean="0">
              <a:solidFill>
                <a:schemeClr val="bg1"/>
              </a:solidFill>
            </a:endParaRPr>
          </a:p>
        </p:txBody>
      </p:sp>
      <p:sp>
        <p:nvSpPr>
          <p:cNvPr id="27652" name="Slide Number Placeholder 4"/>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eaLnBrk="1" fontAlgn="base" hangingPunct="1">
              <a:spcBef>
                <a:spcPct val="0"/>
              </a:spcBef>
              <a:spcAft>
                <a:spcPct val="0"/>
              </a:spcAft>
            </a:pPr>
            <a:fld id="{596DAC18-DE2D-4342-B471-3E39483BE6CE}" type="slidenum">
              <a:rPr lang="en-US" smtClean="0">
                <a:solidFill>
                  <a:srgbClr val="898989"/>
                </a:solidFill>
                <a:latin typeface="Calibri" pitchFamily="34" charset="0"/>
              </a:rPr>
              <a:pPr eaLnBrk="1" fontAlgn="base" hangingPunct="1">
                <a:spcBef>
                  <a:spcPct val="0"/>
                </a:spcBef>
                <a:spcAft>
                  <a:spcPct val="0"/>
                </a:spcAft>
              </a:pPr>
              <a:t>11</a:t>
            </a:fld>
            <a:endParaRPr lang="en-US" dirty="0" smtClean="0">
              <a:solidFill>
                <a:srgbClr val="898989"/>
              </a:solidFill>
              <a:latin typeface="Calibri" pitchFamily="34" charset="0"/>
            </a:endParaRPr>
          </a:p>
        </p:txBody>
      </p:sp>
      <p:pic>
        <p:nvPicPr>
          <p:cNvPr id="5"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447800" y="1143000"/>
            <a:ext cx="5867400" cy="548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le 1"/>
          <p:cNvSpPr>
            <a:spLocks noGrp="1"/>
          </p:cNvSpPr>
          <p:nvPr>
            <p:ph type="title"/>
          </p:nvPr>
        </p:nvSpPr>
        <p:spPr>
          <a:xfrm>
            <a:off x="0" y="0"/>
            <a:ext cx="4572000" cy="876300"/>
          </a:xfrm>
        </p:spPr>
        <p:txBody>
          <a:bodyPr/>
          <a:lstStyle/>
          <a:p>
            <a:r>
              <a:rPr lang="en-US" sz="4000" dirty="0" smtClean="0">
                <a:solidFill>
                  <a:schemeClr val="bg1"/>
                </a:solidFill>
              </a:rPr>
              <a:t>Centrioles and Microtubules</a:t>
            </a:r>
          </a:p>
        </p:txBody>
      </p:sp>
      <p:sp>
        <p:nvSpPr>
          <p:cNvPr id="27651" name="Content Placeholder 2"/>
          <p:cNvSpPr>
            <a:spLocks noGrp="1"/>
          </p:cNvSpPr>
          <p:nvPr>
            <p:ph sz="half" idx="1"/>
          </p:nvPr>
        </p:nvSpPr>
        <p:spPr>
          <a:xfrm>
            <a:off x="0" y="1219200"/>
            <a:ext cx="4287799" cy="5181600"/>
          </a:xfrm>
          <a:solidFill>
            <a:schemeClr val="bg1"/>
          </a:solidFill>
        </p:spPr>
        <p:txBody>
          <a:bodyPr/>
          <a:lstStyle/>
          <a:p>
            <a:pPr marL="0" indent="0">
              <a:buNone/>
            </a:pPr>
            <a:r>
              <a:rPr lang="en-US" sz="3600" dirty="0" smtClean="0">
                <a:solidFill>
                  <a:schemeClr val="accent4">
                    <a:lumMod val="75000"/>
                  </a:schemeClr>
                </a:solidFill>
              </a:rPr>
              <a:t>Centrioles are microtubule organizing centers for animal cells.</a:t>
            </a:r>
          </a:p>
          <a:p>
            <a:pPr marL="0" indent="0">
              <a:buNone/>
            </a:pPr>
            <a:r>
              <a:rPr lang="en-US" sz="3600" dirty="0" smtClean="0">
                <a:solidFill>
                  <a:schemeClr val="accent4">
                    <a:lumMod val="75000"/>
                  </a:schemeClr>
                </a:solidFill>
              </a:rPr>
              <a:t>They are constructed  of nine triplet microtubules. </a:t>
            </a:r>
          </a:p>
          <a:p>
            <a:pPr marL="0" indent="0">
              <a:buNone/>
            </a:pPr>
            <a:r>
              <a:rPr lang="en-US" sz="3600" dirty="0" smtClean="0">
                <a:solidFill>
                  <a:schemeClr val="accent4">
                    <a:lumMod val="75000"/>
                  </a:schemeClr>
                </a:solidFill>
              </a:rPr>
              <a:t>Basal bodies anchor cilia and flagella.</a:t>
            </a:r>
          </a:p>
        </p:txBody>
      </p:sp>
      <p:pic>
        <p:nvPicPr>
          <p:cNvPr id="5"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287799" y="0"/>
            <a:ext cx="4856202" cy="556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4925">
                <a:solidFill>
                  <a:srgbClr val="000000"/>
                </a:solidFill>
                <a:miter lim="800000"/>
                <a:headEnd/>
                <a:tailEnd/>
              </a14:hiddenLine>
            </a:ext>
          </a:extLst>
        </p:spPr>
      </p:pic>
    </p:spTree>
    <p:extLst>
      <p:ext uri="{BB962C8B-B14F-4D97-AF65-F5344CB8AC3E}">
        <p14:creationId xmlns:p14="http://schemas.microsoft.com/office/powerpoint/2010/main" val="355131198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le 1"/>
          <p:cNvSpPr>
            <a:spLocks noGrp="1"/>
          </p:cNvSpPr>
          <p:nvPr>
            <p:ph type="title"/>
          </p:nvPr>
        </p:nvSpPr>
        <p:spPr>
          <a:xfrm>
            <a:off x="533400" y="0"/>
            <a:ext cx="8229600" cy="876300"/>
          </a:xfrm>
        </p:spPr>
        <p:txBody>
          <a:bodyPr/>
          <a:lstStyle/>
          <a:p>
            <a:r>
              <a:rPr lang="en-US" sz="4000" dirty="0" smtClean="0">
                <a:solidFill>
                  <a:schemeClr val="bg1"/>
                </a:solidFill>
              </a:rPr>
              <a:t>Microfilaments</a:t>
            </a:r>
          </a:p>
        </p:txBody>
      </p:sp>
      <p:sp>
        <p:nvSpPr>
          <p:cNvPr id="27651" name="Content Placeholder 2"/>
          <p:cNvSpPr>
            <a:spLocks noGrp="1"/>
          </p:cNvSpPr>
          <p:nvPr>
            <p:ph sz="half" idx="1"/>
          </p:nvPr>
        </p:nvSpPr>
        <p:spPr>
          <a:xfrm>
            <a:off x="381000" y="1219200"/>
            <a:ext cx="4953000" cy="5181600"/>
          </a:xfrm>
        </p:spPr>
        <p:txBody>
          <a:bodyPr/>
          <a:lstStyle/>
          <a:p>
            <a:pPr marL="0" indent="0">
              <a:buNone/>
            </a:pPr>
            <a:r>
              <a:rPr lang="en-US" sz="3600" dirty="0">
                <a:solidFill>
                  <a:schemeClr val="accent4">
                    <a:lumMod val="75000"/>
                  </a:schemeClr>
                </a:solidFill>
              </a:rPr>
              <a:t>Microfilaments are made from two intertwined strands of actin subunits.  They are thinner than microtubules. </a:t>
            </a:r>
            <a:endParaRPr lang="en-US" sz="3600" dirty="0" smtClean="0"/>
          </a:p>
        </p:txBody>
      </p:sp>
      <p:pic>
        <p:nvPicPr>
          <p:cNvPr id="5"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334000" y="1066799"/>
            <a:ext cx="3581400" cy="51556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le 1"/>
          <p:cNvSpPr>
            <a:spLocks noGrp="1"/>
          </p:cNvSpPr>
          <p:nvPr>
            <p:ph type="title"/>
          </p:nvPr>
        </p:nvSpPr>
        <p:spPr>
          <a:xfrm>
            <a:off x="533400" y="0"/>
            <a:ext cx="8229600" cy="876300"/>
          </a:xfrm>
        </p:spPr>
        <p:txBody>
          <a:bodyPr/>
          <a:lstStyle/>
          <a:p>
            <a:r>
              <a:rPr lang="en-US" sz="3200" dirty="0" smtClean="0">
                <a:solidFill>
                  <a:schemeClr val="bg1"/>
                </a:solidFill>
              </a:rPr>
              <a:t>Intermediate Filaments</a:t>
            </a:r>
          </a:p>
        </p:txBody>
      </p:sp>
      <p:sp>
        <p:nvSpPr>
          <p:cNvPr id="27652" name="Slide Number Placeholder 4"/>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eaLnBrk="1" fontAlgn="base" hangingPunct="1">
              <a:spcBef>
                <a:spcPct val="0"/>
              </a:spcBef>
              <a:spcAft>
                <a:spcPct val="0"/>
              </a:spcAft>
            </a:pPr>
            <a:fld id="{596DAC18-DE2D-4342-B471-3E39483BE6CE}" type="slidenum">
              <a:rPr lang="en-US" smtClean="0">
                <a:solidFill>
                  <a:srgbClr val="898989"/>
                </a:solidFill>
                <a:latin typeface="Calibri" pitchFamily="34" charset="0"/>
              </a:rPr>
              <a:pPr eaLnBrk="1" fontAlgn="base" hangingPunct="1">
                <a:spcBef>
                  <a:spcPct val="0"/>
                </a:spcBef>
                <a:spcAft>
                  <a:spcPct val="0"/>
                </a:spcAft>
              </a:pPr>
              <a:t>14</a:t>
            </a:fld>
            <a:endParaRPr lang="en-US" dirty="0" smtClean="0">
              <a:solidFill>
                <a:srgbClr val="898989"/>
              </a:solidFill>
              <a:latin typeface="Calibri" pitchFamily="34" charset="0"/>
            </a:endParaRPr>
          </a:p>
        </p:txBody>
      </p:sp>
      <p:pic>
        <p:nvPicPr>
          <p:cNvPr id="5"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7150" y="1162050"/>
            <a:ext cx="8324850" cy="5591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49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le 1"/>
          <p:cNvSpPr>
            <a:spLocks noGrp="1"/>
          </p:cNvSpPr>
          <p:nvPr>
            <p:ph type="title"/>
          </p:nvPr>
        </p:nvSpPr>
        <p:spPr>
          <a:xfrm>
            <a:off x="533400" y="0"/>
            <a:ext cx="8229600" cy="876300"/>
          </a:xfrm>
        </p:spPr>
        <p:txBody>
          <a:bodyPr/>
          <a:lstStyle/>
          <a:p>
            <a:r>
              <a:rPr lang="en-US" sz="3600" dirty="0" smtClean="0">
                <a:solidFill>
                  <a:schemeClr val="bg1"/>
                </a:solidFill>
              </a:rPr>
              <a:t>Cell Walls</a:t>
            </a:r>
          </a:p>
        </p:txBody>
      </p:sp>
      <p:sp>
        <p:nvSpPr>
          <p:cNvPr id="27651" name="Content Placeholder 2"/>
          <p:cNvSpPr>
            <a:spLocks noGrp="1"/>
          </p:cNvSpPr>
          <p:nvPr>
            <p:ph sz="half" idx="1"/>
          </p:nvPr>
        </p:nvSpPr>
        <p:spPr>
          <a:xfrm>
            <a:off x="457200" y="1219200"/>
            <a:ext cx="8229600" cy="5181600"/>
          </a:xfrm>
        </p:spPr>
        <p:txBody>
          <a:bodyPr/>
          <a:lstStyle/>
          <a:p>
            <a:pPr indent="0" eaLnBrk="1" hangingPunct="1">
              <a:spcBef>
                <a:spcPct val="45000"/>
              </a:spcBef>
              <a:spcAft>
                <a:spcPct val="20000"/>
              </a:spcAft>
              <a:buClr>
                <a:schemeClr val="tx2"/>
              </a:buClr>
              <a:buNone/>
            </a:pPr>
            <a:r>
              <a:rPr lang="en-US" sz="3200" dirty="0" smtClean="0">
                <a:solidFill>
                  <a:schemeClr val="accent4">
                    <a:lumMod val="75000"/>
                  </a:schemeClr>
                </a:solidFill>
                <a:latin typeface="Arial" pitchFamily="34" charset="0"/>
                <a:cs typeface="Arial" pitchFamily="34" charset="0"/>
              </a:rPr>
              <a:t>Most cells have materials external to the plasma membrane.</a:t>
            </a:r>
          </a:p>
          <a:p>
            <a:pPr indent="0" eaLnBrk="1" hangingPunct="1">
              <a:spcBef>
                <a:spcPct val="45000"/>
              </a:spcBef>
              <a:spcAft>
                <a:spcPct val="20000"/>
              </a:spcAft>
              <a:buClr>
                <a:schemeClr val="tx2"/>
              </a:buClr>
              <a:buNone/>
            </a:pPr>
            <a:r>
              <a:rPr lang="en-US" sz="3200" dirty="0" smtClean="0">
                <a:solidFill>
                  <a:schemeClr val="accent4">
                    <a:lumMod val="75000"/>
                  </a:schemeClr>
                </a:solidFill>
                <a:latin typeface="Arial" pitchFamily="34" charset="0"/>
                <a:cs typeface="Arial" pitchFamily="34" charset="0"/>
              </a:rPr>
              <a:t>Cell walls are found in prokaryotes, plants, fungi and some </a:t>
            </a:r>
            <a:r>
              <a:rPr lang="en-US" sz="3200" dirty="0" err="1" smtClean="0">
                <a:solidFill>
                  <a:schemeClr val="accent4">
                    <a:lumMod val="75000"/>
                  </a:schemeClr>
                </a:solidFill>
                <a:latin typeface="Arial" pitchFamily="34" charset="0"/>
                <a:cs typeface="Arial" pitchFamily="34" charset="0"/>
              </a:rPr>
              <a:t>protists</a:t>
            </a:r>
            <a:r>
              <a:rPr lang="en-US" sz="3200" dirty="0" smtClean="0">
                <a:solidFill>
                  <a:schemeClr val="accent4">
                    <a:lumMod val="75000"/>
                  </a:schemeClr>
                </a:solidFill>
                <a:latin typeface="Arial" pitchFamily="34" charset="0"/>
                <a:cs typeface="Arial" pitchFamily="34" charset="0"/>
              </a:rPr>
              <a:t>.</a:t>
            </a:r>
          </a:p>
          <a:p>
            <a:pPr indent="0" eaLnBrk="1" hangingPunct="1">
              <a:spcBef>
                <a:spcPct val="45000"/>
              </a:spcBef>
              <a:spcAft>
                <a:spcPct val="20000"/>
              </a:spcAft>
              <a:buClr>
                <a:schemeClr val="tx2"/>
              </a:buClr>
              <a:buNone/>
            </a:pPr>
            <a:r>
              <a:rPr lang="en-US" sz="3200" dirty="0">
                <a:solidFill>
                  <a:schemeClr val="accent4">
                    <a:lumMod val="75000"/>
                  </a:schemeClr>
                </a:solidFill>
                <a:latin typeface="Arial" pitchFamily="34" charset="0"/>
                <a:cs typeface="Arial" pitchFamily="34" charset="0"/>
              </a:rPr>
              <a:t>Cell walls of plants are made of </a:t>
            </a:r>
            <a:r>
              <a:rPr lang="en-US" sz="3200" dirty="0" smtClean="0">
                <a:solidFill>
                  <a:schemeClr val="accent4">
                    <a:lumMod val="75000"/>
                  </a:schemeClr>
                </a:solidFill>
                <a:latin typeface="Arial" pitchFamily="34" charset="0"/>
                <a:cs typeface="Arial" pitchFamily="34" charset="0"/>
              </a:rPr>
              <a:t>cellulose; in fungi they are </a:t>
            </a:r>
            <a:r>
              <a:rPr lang="en-US" sz="3200" dirty="0">
                <a:solidFill>
                  <a:schemeClr val="accent4">
                    <a:lumMod val="75000"/>
                  </a:schemeClr>
                </a:solidFill>
                <a:latin typeface="Arial" pitchFamily="34" charset="0"/>
                <a:cs typeface="Arial" pitchFamily="34" charset="0"/>
              </a:rPr>
              <a:t>made of </a:t>
            </a:r>
            <a:r>
              <a:rPr lang="en-US" sz="3200" dirty="0" smtClean="0">
                <a:solidFill>
                  <a:schemeClr val="accent4">
                    <a:lumMod val="75000"/>
                  </a:schemeClr>
                </a:solidFill>
                <a:latin typeface="Arial" pitchFamily="34" charset="0"/>
                <a:cs typeface="Arial" pitchFamily="34" charset="0"/>
              </a:rPr>
              <a:t>chitin; in </a:t>
            </a:r>
            <a:r>
              <a:rPr lang="en-US" sz="3200" dirty="0">
                <a:solidFill>
                  <a:schemeClr val="accent4">
                    <a:lumMod val="75000"/>
                  </a:schemeClr>
                </a:solidFill>
                <a:latin typeface="Arial" pitchFamily="34" charset="0"/>
                <a:cs typeface="Arial" pitchFamily="34" charset="0"/>
              </a:rPr>
              <a:t>prokaryotes </a:t>
            </a:r>
            <a:r>
              <a:rPr lang="en-US" sz="3200" dirty="0" smtClean="0">
                <a:solidFill>
                  <a:schemeClr val="accent4">
                    <a:lumMod val="75000"/>
                  </a:schemeClr>
                </a:solidFill>
                <a:latin typeface="Arial" pitchFamily="34" charset="0"/>
                <a:cs typeface="Arial" pitchFamily="34" charset="0"/>
              </a:rPr>
              <a:t>they are </a:t>
            </a:r>
            <a:r>
              <a:rPr lang="en-US" sz="3200" dirty="0" err="1">
                <a:solidFill>
                  <a:schemeClr val="accent4">
                    <a:lumMod val="75000"/>
                  </a:schemeClr>
                </a:solidFill>
                <a:latin typeface="Arial" pitchFamily="34" charset="0"/>
                <a:cs typeface="Arial" pitchFamily="34" charset="0"/>
              </a:rPr>
              <a:t>murein</a:t>
            </a:r>
            <a:r>
              <a:rPr lang="en-US" sz="3200" dirty="0">
                <a:solidFill>
                  <a:schemeClr val="accent4">
                    <a:lumMod val="75000"/>
                  </a:schemeClr>
                </a:solidFill>
                <a:latin typeface="Arial" pitchFamily="34" charset="0"/>
                <a:cs typeface="Arial" pitchFamily="34" charset="0"/>
              </a:rPr>
              <a:t> (or </a:t>
            </a:r>
            <a:r>
              <a:rPr lang="en-US" sz="3200" dirty="0" err="1">
                <a:solidFill>
                  <a:schemeClr val="accent4">
                    <a:lumMod val="75000"/>
                  </a:schemeClr>
                </a:solidFill>
                <a:latin typeface="Arial" pitchFamily="34" charset="0"/>
                <a:cs typeface="Arial" pitchFamily="34" charset="0"/>
              </a:rPr>
              <a:t>muramic</a:t>
            </a:r>
            <a:r>
              <a:rPr lang="en-US" sz="3200" dirty="0">
                <a:solidFill>
                  <a:schemeClr val="accent4">
                    <a:lumMod val="75000"/>
                  </a:schemeClr>
                </a:solidFill>
                <a:latin typeface="Arial" pitchFamily="34" charset="0"/>
                <a:cs typeface="Arial" pitchFamily="34" charset="0"/>
              </a:rPr>
              <a:t> acid) and </a:t>
            </a:r>
            <a:r>
              <a:rPr lang="en-US" sz="3200" dirty="0" smtClean="0">
                <a:solidFill>
                  <a:schemeClr val="accent4">
                    <a:lumMod val="75000"/>
                  </a:schemeClr>
                </a:solidFill>
                <a:latin typeface="Arial" pitchFamily="34" charset="0"/>
                <a:cs typeface="Arial" pitchFamily="34" charset="0"/>
              </a:rPr>
              <a:t>in </a:t>
            </a:r>
            <a:r>
              <a:rPr lang="en-US" sz="3200" dirty="0" err="1" smtClean="0">
                <a:solidFill>
                  <a:schemeClr val="accent4">
                    <a:lumMod val="75000"/>
                  </a:schemeClr>
                </a:solidFill>
                <a:latin typeface="Arial" pitchFamily="34" charset="0"/>
                <a:cs typeface="Arial" pitchFamily="34" charset="0"/>
              </a:rPr>
              <a:t>protists</a:t>
            </a:r>
            <a:r>
              <a:rPr lang="en-US" sz="3200" dirty="0" smtClean="0">
                <a:solidFill>
                  <a:schemeClr val="accent4">
                    <a:lumMod val="75000"/>
                  </a:schemeClr>
                </a:solidFill>
                <a:latin typeface="Arial" pitchFamily="34" charset="0"/>
                <a:cs typeface="Arial" pitchFamily="34" charset="0"/>
              </a:rPr>
              <a:t> they vary</a:t>
            </a:r>
            <a:r>
              <a:rPr lang="en-US" sz="3200" dirty="0">
                <a:solidFill>
                  <a:schemeClr val="accent4">
                    <a:lumMod val="75000"/>
                  </a:schemeClr>
                </a:solidFill>
                <a:latin typeface="Arial" pitchFamily="34" charset="0"/>
                <a:cs typeface="Arial" pitchFamily="34" charset="0"/>
              </a:rPr>
              <a:t>. </a:t>
            </a:r>
            <a:endParaRPr lang="en-US" sz="3200" dirty="0" smtClean="0">
              <a:solidFill>
                <a:schemeClr val="accent4">
                  <a:lumMod val="75000"/>
                </a:schemeClr>
              </a:solidFill>
              <a:latin typeface="Arial" pitchFamily="34" charset="0"/>
              <a:cs typeface="Arial" pitchFamily="34" charset="0"/>
            </a:endParaRPr>
          </a:p>
          <a:p>
            <a:pPr indent="0" eaLnBrk="1" hangingPunct="1">
              <a:spcBef>
                <a:spcPct val="45000"/>
              </a:spcBef>
              <a:spcAft>
                <a:spcPct val="20000"/>
              </a:spcAft>
              <a:buClr>
                <a:schemeClr val="tx2"/>
              </a:buClr>
              <a:buNone/>
            </a:pPr>
            <a:r>
              <a:rPr lang="en-US" sz="3200" dirty="0" smtClean="0">
                <a:solidFill>
                  <a:schemeClr val="accent4">
                    <a:lumMod val="75000"/>
                  </a:schemeClr>
                </a:solidFill>
                <a:latin typeface="Arial" pitchFamily="34" charset="0"/>
                <a:cs typeface="Arial" pitchFamily="34" charset="0"/>
              </a:rPr>
              <a:t> </a:t>
            </a:r>
          </a:p>
          <a:p>
            <a:pPr marL="0" indent="0">
              <a:buFont typeface="Arial" pitchFamily="34" charset="0"/>
              <a:buNone/>
            </a:pPr>
            <a:endParaRPr lang="en-US" dirty="0" smtClean="0"/>
          </a:p>
        </p:txBody>
      </p:sp>
      <p:sp>
        <p:nvSpPr>
          <p:cNvPr id="27652" name="Slide Number Placeholder 4"/>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eaLnBrk="1" fontAlgn="base" hangingPunct="1">
              <a:spcBef>
                <a:spcPct val="0"/>
              </a:spcBef>
              <a:spcAft>
                <a:spcPct val="0"/>
              </a:spcAft>
            </a:pPr>
            <a:fld id="{596DAC18-DE2D-4342-B471-3E39483BE6CE}" type="slidenum">
              <a:rPr lang="en-US" smtClean="0">
                <a:solidFill>
                  <a:srgbClr val="898989"/>
                </a:solidFill>
                <a:latin typeface="Calibri" pitchFamily="34" charset="0"/>
              </a:rPr>
              <a:pPr eaLnBrk="1" fontAlgn="base" hangingPunct="1">
                <a:spcBef>
                  <a:spcPct val="0"/>
                </a:spcBef>
                <a:spcAft>
                  <a:spcPct val="0"/>
                </a:spcAft>
              </a:pPr>
              <a:t>15</a:t>
            </a:fld>
            <a:endParaRPr lang="en-US" dirty="0" smtClean="0">
              <a:solidFill>
                <a:srgbClr val="898989"/>
              </a:solidFill>
              <a:latin typeface="Calibri" pitchFamily="34" charset="0"/>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le 1"/>
          <p:cNvSpPr>
            <a:spLocks noGrp="1"/>
          </p:cNvSpPr>
          <p:nvPr>
            <p:ph type="title"/>
          </p:nvPr>
        </p:nvSpPr>
        <p:spPr>
          <a:xfrm>
            <a:off x="533400" y="0"/>
            <a:ext cx="8229600" cy="876300"/>
          </a:xfrm>
        </p:spPr>
        <p:txBody>
          <a:bodyPr/>
          <a:lstStyle/>
          <a:p>
            <a:r>
              <a:rPr lang="en-US" dirty="0" smtClean="0">
                <a:solidFill>
                  <a:schemeClr val="bg1"/>
                </a:solidFill>
              </a:rPr>
              <a:t>Plastids</a:t>
            </a:r>
          </a:p>
        </p:txBody>
      </p:sp>
      <p:sp>
        <p:nvSpPr>
          <p:cNvPr id="27651" name="Content Placeholder 2"/>
          <p:cNvSpPr>
            <a:spLocks noGrp="1"/>
          </p:cNvSpPr>
          <p:nvPr>
            <p:ph sz="half" idx="1"/>
          </p:nvPr>
        </p:nvSpPr>
        <p:spPr>
          <a:xfrm>
            <a:off x="4191000" y="990599"/>
            <a:ext cx="5257800" cy="4724401"/>
          </a:xfrm>
        </p:spPr>
        <p:txBody>
          <a:bodyPr/>
          <a:lstStyle/>
          <a:p>
            <a:pPr marL="0" indent="0" algn="ctr">
              <a:buFont typeface="Arial" pitchFamily="34" charset="0"/>
              <a:buNone/>
            </a:pPr>
            <a:r>
              <a:rPr lang="en-US" sz="3600" dirty="0" smtClean="0"/>
              <a:t>Plastids</a:t>
            </a:r>
          </a:p>
          <a:p>
            <a:r>
              <a:rPr lang="en-US" sz="3600" dirty="0" err="1" smtClean="0"/>
              <a:t>Chromoplasts</a:t>
            </a:r>
            <a:endParaRPr lang="en-US" sz="3600" dirty="0" smtClean="0"/>
          </a:p>
          <a:p>
            <a:pPr lvl="1"/>
            <a:r>
              <a:rPr lang="en-US" sz="3600" dirty="0" smtClean="0"/>
              <a:t>Chloroplasts responsible for photosynthesis.</a:t>
            </a:r>
          </a:p>
          <a:p>
            <a:pPr marL="342900" lvl="1" indent="-342900">
              <a:buFont typeface="Arial" pitchFamily="34" charset="0"/>
              <a:buChar char="•"/>
            </a:pPr>
            <a:r>
              <a:rPr lang="en-US" sz="3600" dirty="0" err="1" smtClean="0"/>
              <a:t>Leukoplasts</a:t>
            </a:r>
            <a:r>
              <a:rPr lang="en-US" sz="3600" dirty="0" smtClean="0"/>
              <a:t> responsible for storage of starch. </a:t>
            </a:r>
          </a:p>
          <a:p>
            <a:pPr marL="0" lvl="1" indent="0">
              <a:buNone/>
            </a:pPr>
            <a:endParaRPr lang="en-US" dirty="0" smtClean="0"/>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219200"/>
            <a:ext cx="3314700" cy="2489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8"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19200" y="2984500"/>
            <a:ext cx="3022600" cy="3022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9050" y="4495800"/>
            <a:ext cx="2628900" cy="2362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le 1"/>
          <p:cNvSpPr>
            <a:spLocks noGrp="1"/>
          </p:cNvSpPr>
          <p:nvPr>
            <p:ph type="title"/>
          </p:nvPr>
        </p:nvSpPr>
        <p:spPr>
          <a:xfrm>
            <a:off x="4019806" y="0"/>
            <a:ext cx="4743194" cy="876300"/>
          </a:xfrm>
        </p:spPr>
        <p:txBody>
          <a:bodyPr/>
          <a:lstStyle/>
          <a:p>
            <a:r>
              <a:rPr lang="en-US" sz="3200" dirty="0" smtClean="0">
                <a:solidFill>
                  <a:schemeClr val="bg1"/>
                </a:solidFill>
              </a:rPr>
              <a:t>Structure of Chloroplast</a:t>
            </a:r>
          </a:p>
        </p:txBody>
      </p:sp>
      <p:sp>
        <p:nvSpPr>
          <p:cNvPr id="27651" name="Content Placeholder 2"/>
          <p:cNvSpPr>
            <a:spLocks noGrp="1"/>
          </p:cNvSpPr>
          <p:nvPr>
            <p:ph sz="half" idx="1"/>
          </p:nvPr>
        </p:nvSpPr>
        <p:spPr>
          <a:xfrm>
            <a:off x="4019806" y="1219200"/>
            <a:ext cx="4666994" cy="5181600"/>
          </a:xfrm>
        </p:spPr>
        <p:txBody>
          <a:bodyPr/>
          <a:lstStyle/>
          <a:p>
            <a:pPr marL="0" indent="0">
              <a:buNone/>
            </a:pPr>
            <a:r>
              <a:rPr lang="en-US" sz="3200" dirty="0" smtClean="0">
                <a:solidFill>
                  <a:schemeClr val="accent4">
                    <a:lumMod val="75000"/>
                  </a:schemeClr>
                </a:solidFill>
              </a:rPr>
              <a:t>Chloroplasts have three membranes.  The outer two are smooth and the inner one makes stacks of thylakoids or grana. The chlorophyll and other pigments are  found in the thylakoid membrane where light energy is converted into chemical energy.</a:t>
            </a:r>
          </a:p>
          <a:p>
            <a:pPr marL="0" indent="0">
              <a:buFont typeface="Arial" pitchFamily="34" charset="0"/>
              <a:buNone/>
            </a:pPr>
            <a:endParaRPr lang="en-US" dirty="0" smtClean="0"/>
          </a:p>
        </p:txBody>
      </p:sp>
      <p:pic>
        <p:nvPicPr>
          <p:cNvPr id="5" name="Picture 5" descr="C:\temp pics\Image18.g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16200000">
            <a:off x="516436" y="3203583"/>
            <a:ext cx="2923942" cy="40827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2992" y="0"/>
            <a:ext cx="4082796" cy="3800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le 1"/>
          <p:cNvSpPr>
            <a:spLocks noGrp="1"/>
          </p:cNvSpPr>
          <p:nvPr>
            <p:ph type="title"/>
          </p:nvPr>
        </p:nvSpPr>
        <p:spPr>
          <a:xfrm>
            <a:off x="533400" y="0"/>
            <a:ext cx="8229600" cy="876300"/>
          </a:xfrm>
        </p:spPr>
        <p:txBody>
          <a:bodyPr/>
          <a:lstStyle/>
          <a:p>
            <a:r>
              <a:rPr lang="en-US" sz="4800" dirty="0" smtClean="0">
                <a:solidFill>
                  <a:schemeClr val="bg1"/>
                </a:solidFill>
              </a:rPr>
              <a:t>Thylakoid </a:t>
            </a:r>
          </a:p>
        </p:txBody>
      </p:sp>
      <p:sp>
        <p:nvSpPr>
          <p:cNvPr id="27651" name="Content Placeholder 2"/>
          <p:cNvSpPr>
            <a:spLocks noGrp="1"/>
          </p:cNvSpPr>
          <p:nvPr>
            <p:ph sz="half" idx="1"/>
          </p:nvPr>
        </p:nvSpPr>
        <p:spPr>
          <a:xfrm>
            <a:off x="5629705" y="1219200"/>
            <a:ext cx="3514295" cy="5181600"/>
          </a:xfrm>
        </p:spPr>
        <p:txBody>
          <a:bodyPr/>
          <a:lstStyle/>
          <a:p>
            <a:pPr marL="0" indent="0">
              <a:buNone/>
            </a:pPr>
            <a:r>
              <a:rPr lang="en-US" sz="3200" dirty="0" smtClean="0">
                <a:solidFill>
                  <a:schemeClr val="accent4">
                    <a:lumMod val="75000"/>
                  </a:schemeClr>
                </a:solidFill>
              </a:rPr>
              <a:t>A stack of thylakoids is a granum. The matrix found around the thylakoid is called  the </a:t>
            </a:r>
            <a:r>
              <a:rPr lang="en-US" sz="3200" dirty="0" err="1" smtClean="0">
                <a:solidFill>
                  <a:schemeClr val="accent4">
                    <a:lumMod val="75000"/>
                  </a:schemeClr>
                </a:solidFill>
              </a:rPr>
              <a:t>stroma</a:t>
            </a:r>
            <a:r>
              <a:rPr lang="en-US" sz="3200" dirty="0" smtClean="0">
                <a:solidFill>
                  <a:schemeClr val="accent4">
                    <a:lumMod val="75000"/>
                  </a:schemeClr>
                </a:solidFill>
              </a:rPr>
              <a:t>. It contains enzymes for carbohydrate synthesis.</a:t>
            </a:r>
          </a:p>
          <a:p>
            <a:pPr marL="0" indent="0">
              <a:buFont typeface="Arial" pitchFamily="34" charset="0"/>
              <a:buNone/>
            </a:pPr>
            <a:endParaRPr lang="en-US" dirty="0" smtClean="0"/>
          </a:p>
        </p:txBody>
      </p:sp>
      <p:pic>
        <p:nvPicPr>
          <p:cNvPr id="5" name="Picture 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52400" y="1143000"/>
            <a:ext cx="5248275" cy="2624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pic>
      <p:pic>
        <p:nvPicPr>
          <p:cNvPr id="3074"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180" y="3786188"/>
            <a:ext cx="5446713" cy="23598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le 1"/>
          <p:cNvSpPr>
            <a:spLocks noGrp="1"/>
          </p:cNvSpPr>
          <p:nvPr>
            <p:ph type="title"/>
          </p:nvPr>
        </p:nvSpPr>
        <p:spPr>
          <a:xfrm>
            <a:off x="533400" y="0"/>
            <a:ext cx="8229600" cy="876300"/>
          </a:xfrm>
        </p:spPr>
        <p:txBody>
          <a:bodyPr/>
          <a:lstStyle/>
          <a:p>
            <a:r>
              <a:rPr lang="en-US" sz="5400" dirty="0" smtClean="0">
                <a:solidFill>
                  <a:schemeClr val="bg1"/>
                </a:solidFill>
              </a:rPr>
              <a:t>Ribosomes</a:t>
            </a:r>
          </a:p>
        </p:txBody>
      </p:sp>
      <p:sp>
        <p:nvSpPr>
          <p:cNvPr id="27651" name="Content Placeholder 2"/>
          <p:cNvSpPr>
            <a:spLocks noGrp="1"/>
          </p:cNvSpPr>
          <p:nvPr>
            <p:ph sz="half" idx="1"/>
          </p:nvPr>
        </p:nvSpPr>
        <p:spPr>
          <a:xfrm>
            <a:off x="3429000" y="1143000"/>
            <a:ext cx="5715000" cy="3352800"/>
          </a:xfrm>
        </p:spPr>
        <p:txBody>
          <a:bodyPr/>
          <a:lstStyle/>
          <a:p>
            <a:pPr marL="0" indent="0">
              <a:buNone/>
            </a:pPr>
            <a:r>
              <a:rPr lang="en-US" sz="3200" dirty="0" smtClean="0">
                <a:solidFill>
                  <a:schemeClr val="accent4">
                    <a:lumMod val="75000"/>
                  </a:schemeClr>
                </a:solidFill>
              </a:rPr>
              <a:t>Ribosomes</a:t>
            </a:r>
            <a:r>
              <a:rPr lang="en-US" sz="3200" dirty="0">
                <a:solidFill>
                  <a:schemeClr val="accent4">
                    <a:lumMod val="75000"/>
                  </a:schemeClr>
                </a:solidFill>
              </a:rPr>
              <a:t> </a:t>
            </a:r>
            <a:r>
              <a:rPr lang="en-US" sz="3200" dirty="0" smtClean="0">
                <a:solidFill>
                  <a:schemeClr val="accent4">
                    <a:lumMod val="75000"/>
                  </a:schemeClr>
                </a:solidFill>
              </a:rPr>
              <a:t>are workbenches for protein synthesis. They are made </a:t>
            </a:r>
            <a:r>
              <a:rPr lang="en-US" sz="3200" dirty="0">
                <a:solidFill>
                  <a:schemeClr val="accent4">
                    <a:lumMod val="75000"/>
                  </a:schemeClr>
                </a:solidFill>
              </a:rPr>
              <a:t>from </a:t>
            </a:r>
            <a:r>
              <a:rPr lang="en-US" sz="3200" dirty="0" err="1">
                <a:solidFill>
                  <a:schemeClr val="accent4">
                    <a:lumMod val="75000"/>
                  </a:schemeClr>
                </a:solidFill>
              </a:rPr>
              <a:t>rRNA</a:t>
            </a:r>
            <a:r>
              <a:rPr lang="en-US" sz="3200" dirty="0">
                <a:solidFill>
                  <a:schemeClr val="accent4">
                    <a:lumMod val="75000"/>
                  </a:schemeClr>
                </a:solidFill>
              </a:rPr>
              <a:t> and proteins to form two subunits</a:t>
            </a:r>
            <a:r>
              <a:rPr lang="en-US" sz="3200" dirty="0" smtClean="0">
                <a:solidFill>
                  <a:schemeClr val="accent4">
                    <a:lumMod val="75000"/>
                  </a:schemeClr>
                </a:solidFill>
              </a:rPr>
              <a:t>. They do not contain any membranes.  Cells can have thousands.  </a:t>
            </a:r>
            <a:endParaRPr lang="en-US" dirty="0" smtClean="0"/>
          </a:p>
        </p:txBody>
      </p:sp>
      <p:pic>
        <p:nvPicPr>
          <p:cNvPr id="5"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257800" y="4191000"/>
            <a:ext cx="2766895" cy="2057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4925">
                <a:solidFill>
                  <a:srgbClr val="000000"/>
                </a:solidFill>
                <a:miter lim="800000"/>
                <a:headEnd/>
                <a:tailEnd/>
              </a14:hiddenLine>
            </a:ext>
          </a:extLst>
        </p:spPr>
      </p:pic>
      <p:pic>
        <p:nvPicPr>
          <p:cNvPr id="6" name="Picture 3" descr="C:\temp pics\Image21.gif"/>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0" y="1066800"/>
            <a:ext cx="3429000" cy="46403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le 1"/>
          <p:cNvSpPr>
            <a:spLocks noGrp="1"/>
          </p:cNvSpPr>
          <p:nvPr>
            <p:ph type="title"/>
          </p:nvPr>
        </p:nvSpPr>
        <p:spPr>
          <a:xfrm>
            <a:off x="5791200" y="0"/>
            <a:ext cx="2971800" cy="876300"/>
          </a:xfrm>
        </p:spPr>
        <p:txBody>
          <a:bodyPr/>
          <a:lstStyle/>
          <a:p>
            <a:r>
              <a:rPr lang="en-US" sz="3200" dirty="0" smtClean="0">
                <a:solidFill>
                  <a:schemeClr val="bg1"/>
                </a:solidFill>
              </a:rPr>
              <a:t>Evolution of Organelles</a:t>
            </a:r>
          </a:p>
        </p:txBody>
      </p:sp>
      <p:sp>
        <p:nvSpPr>
          <p:cNvPr id="27651" name="Content Placeholder 2"/>
          <p:cNvSpPr>
            <a:spLocks noGrp="1"/>
          </p:cNvSpPr>
          <p:nvPr>
            <p:ph sz="half" idx="1"/>
          </p:nvPr>
        </p:nvSpPr>
        <p:spPr>
          <a:xfrm>
            <a:off x="5867400" y="1014260"/>
            <a:ext cx="3276600" cy="3329139"/>
          </a:xfrm>
        </p:spPr>
        <p:txBody>
          <a:bodyPr/>
          <a:lstStyle/>
          <a:p>
            <a:pPr marL="0" indent="0">
              <a:buNone/>
            </a:pPr>
            <a:r>
              <a:rPr lang="en-US" dirty="0" smtClean="0">
                <a:solidFill>
                  <a:schemeClr val="accent4">
                    <a:lumMod val="75000"/>
                  </a:schemeClr>
                </a:solidFill>
              </a:rPr>
              <a:t>The endomembrane system includes all the organelles that are derived from </a:t>
            </a:r>
            <a:r>
              <a:rPr lang="en-US" dirty="0">
                <a:solidFill>
                  <a:schemeClr val="accent4">
                    <a:lumMod val="75000"/>
                  </a:schemeClr>
                </a:solidFill>
              </a:rPr>
              <a:t>one another, </a:t>
            </a:r>
            <a:r>
              <a:rPr lang="en-US" dirty="0" smtClean="0">
                <a:solidFill>
                  <a:schemeClr val="accent4">
                    <a:lumMod val="75000"/>
                  </a:schemeClr>
                </a:solidFill>
              </a:rPr>
              <a:t>or are </a:t>
            </a:r>
            <a:r>
              <a:rPr lang="en-US" dirty="0">
                <a:solidFill>
                  <a:schemeClr val="accent4">
                    <a:lumMod val="75000"/>
                  </a:schemeClr>
                </a:solidFill>
              </a:rPr>
              <a:t>continuous with one another. </a:t>
            </a:r>
            <a:endParaRPr lang="en-US" dirty="0" smtClean="0"/>
          </a:p>
        </p:txBody>
      </p:sp>
      <p:sp>
        <p:nvSpPr>
          <p:cNvPr id="27652" name="Slide Number Placeholder 4"/>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eaLnBrk="1" fontAlgn="base" hangingPunct="1">
              <a:spcBef>
                <a:spcPct val="0"/>
              </a:spcBef>
              <a:spcAft>
                <a:spcPct val="0"/>
              </a:spcAft>
            </a:pPr>
            <a:fld id="{596DAC18-DE2D-4342-B471-3E39483BE6CE}" type="slidenum">
              <a:rPr lang="en-US" smtClean="0">
                <a:solidFill>
                  <a:srgbClr val="898989"/>
                </a:solidFill>
                <a:latin typeface="Calibri" pitchFamily="34" charset="0"/>
              </a:rPr>
              <a:pPr eaLnBrk="1" fontAlgn="base" hangingPunct="1">
                <a:spcBef>
                  <a:spcPct val="0"/>
                </a:spcBef>
                <a:spcAft>
                  <a:spcPct val="0"/>
                </a:spcAft>
              </a:pPr>
              <a:t>6</a:t>
            </a:fld>
            <a:endParaRPr lang="en-US" dirty="0" smtClean="0">
              <a:solidFill>
                <a:srgbClr val="898989"/>
              </a:solidFill>
              <a:latin typeface="Calibri" pitchFamily="34" charset="0"/>
            </a:endParaRPr>
          </a:p>
        </p:txBody>
      </p:sp>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9050"/>
            <a:ext cx="5791200" cy="47717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Content Placeholder 2"/>
          <p:cNvSpPr>
            <a:spLocks noGrp="1"/>
          </p:cNvSpPr>
          <p:nvPr>
            <p:ph sz="half" idx="1"/>
          </p:nvPr>
        </p:nvSpPr>
        <p:spPr>
          <a:xfrm>
            <a:off x="152400" y="4838094"/>
            <a:ext cx="8991600" cy="1371600"/>
          </a:xfrm>
          <a:solidFill>
            <a:schemeClr val="bg1"/>
          </a:solidFill>
        </p:spPr>
        <p:txBody>
          <a:bodyPr/>
          <a:lstStyle/>
          <a:p>
            <a:pPr marL="0" indent="0">
              <a:buNone/>
            </a:pPr>
            <a:r>
              <a:rPr lang="en-US" dirty="0" smtClean="0">
                <a:solidFill>
                  <a:schemeClr val="accent4">
                    <a:lumMod val="75000"/>
                  </a:schemeClr>
                </a:solidFill>
              </a:rPr>
              <a:t>They have evolved from the folding in of the plasma membrane over time. The membrane system includes the nucleus, the E.R., the Golgi apparatus and the </a:t>
            </a:r>
            <a:r>
              <a:rPr lang="en-US" dirty="0" err="1" smtClean="0">
                <a:solidFill>
                  <a:schemeClr val="accent4">
                    <a:lumMod val="75000"/>
                  </a:schemeClr>
                </a:solidFill>
              </a:rPr>
              <a:t>lysosomes</a:t>
            </a:r>
            <a:r>
              <a:rPr lang="en-US" dirty="0" smtClean="0">
                <a:solidFill>
                  <a:schemeClr val="accent4">
                    <a:lumMod val="75000"/>
                  </a:schemeClr>
                </a:solidFill>
              </a:rPr>
              <a:t>. </a:t>
            </a:r>
          </a:p>
          <a:p>
            <a:pPr marL="0" indent="0">
              <a:buFont typeface="Arial" pitchFamily="34" charset="0"/>
              <a:buNone/>
            </a:pPr>
            <a:endParaRPr lang="en-US" dirty="0" smtClean="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le 1"/>
          <p:cNvSpPr>
            <a:spLocks noGrp="1"/>
          </p:cNvSpPr>
          <p:nvPr>
            <p:ph type="title"/>
          </p:nvPr>
        </p:nvSpPr>
        <p:spPr>
          <a:xfrm>
            <a:off x="533400" y="0"/>
            <a:ext cx="8229600" cy="876300"/>
          </a:xfrm>
        </p:spPr>
        <p:txBody>
          <a:bodyPr/>
          <a:lstStyle/>
          <a:p>
            <a:r>
              <a:rPr lang="en-US" dirty="0" smtClean="0">
                <a:solidFill>
                  <a:schemeClr val="bg1"/>
                </a:solidFill>
              </a:rPr>
              <a:t>The Endomembrane System </a:t>
            </a:r>
          </a:p>
        </p:txBody>
      </p:sp>
      <p:pic>
        <p:nvPicPr>
          <p:cNvPr id="5"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57200" y="1219200"/>
            <a:ext cx="7543800" cy="50553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le 1"/>
          <p:cNvSpPr>
            <a:spLocks noGrp="1"/>
          </p:cNvSpPr>
          <p:nvPr>
            <p:ph type="title"/>
          </p:nvPr>
        </p:nvSpPr>
        <p:spPr>
          <a:xfrm>
            <a:off x="533400" y="0"/>
            <a:ext cx="8229600" cy="876300"/>
          </a:xfrm>
        </p:spPr>
        <p:txBody>
          <a:bodyPr/>
          <a:lstStyle/>
          <a:p>
            <a:r>
              <a:rPr lang="en-US" sz="4800" dirty="0" smtClean="0">
                <a:solidFill>
                  <a:schemeClr val="bg1"/>
                </a:solidFill>
              </a:rPr>
              <a:t>The Cytoskeleton</a:t>
            </a:r>
          </a:p>
        </p:txBody>
      </p:sp>
      <p:sp>
        <p:nvSpPr>
          <p:cNvPr id="27652" name="Slide Number Placeholder 4"/>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eaLnBrk="1" fontAlgn="base" hangingPunct="1">
              <a:spcBef>
                <a:spcPct val="0"/>
              </a:spcBef>
              <a:spcAft>
                <a:spcPct val="0"/>
              </a:spcAft>
            </a:pPr>
            <a:fld id="{596DAC18-DE2D-4342-B471-3E39483BE6CE}" type="slidenum">
              <a:rPr lang="en-US" smtClean="0">
                <a:solidFill>
                  <a:srgbClr val="898989"/>
                </a:solidFill>
                <a:latin typeface="Calibri" pitchFamily="34" charset="0"/>
              </a:rPr>
              <a:pPr eaLnBrk="1" fontAlgn="base" hangingPunct="1">
                <a:spcBef>
                  <a:spcPct val="0"/>
                </a:spcBef>
                <a:spcAft>
                  <a:spcPct val="0"/>
                </a:spcAft>
              </a:pPr>
              <a:t>8</a:t>
            </a:fld>
            <a:endParaRPr lang="en-US" dirty="0" smtClean="0">
              <a:solidFill>
                <a:srgbClr val="898989"/>
              </a:solidFill>
              <a:latin typeface="Calibri" pitchFamily="34" charset="0"/>
            </a:endParaRPr>
          </a:p>
        </p:txBody>
      </p:sp>
      <p:pic>
        <p:nvPicPr>
          <p:cNvPr id="7" name="Picture 7"/>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23950" y="1447800"/>
            <a:ext cx="7477768" cy="312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4925">
                <a:solidFill>
                  <a:srgbClr val="000000"/>
                </a:solidFill>
                <a:miter lim="800000"/>
                <a:headEnd/>
                <a:tailEnd/>
              </a14:hiddenLine>
            </a:ext>
          </a:extLst>
        </p:spPr>
      </p:pic>
      <p:sp>
        <p:nvSpPr>
          <p:cNvPr id="8" name="Content Placeholder 2"/>
          <p:cNvSpPr>
            <a:spLocks noGrp="1"/>
          </p:cNvSpPr>
          <p:nvPr>
            <p:ph sz="half" idx="1"/>
          </p:nvPr>
        </p:nvSpPr>
        <p:spPr>
          <a:xfrm>
            <a:off x="114300" y="5200044"/>
            <a:ext cx="8991600" cy="1638906"/>
          </a:xfrm>
          <a:solidFill>
            <a:schemeClr val="bg1"/>
          </a:solidFill>
        </p:spPr>
        <p:txBody>
          <a:bodyPr/>
          <a:lstStyle/>
          <a:p>
            <a:pPr marL="0" indent="0">
              <a:buNone/>
            </a:pPr>
            <a:r>
              <a:rPr lang="en-US" dirty="0" smtClean="0">
                <a:solidFill>
                  <a:schemeClr val="accent4">
                    <a:lumMod val="75000"/>
                  </a:schemeClr>
                </a:solidFill>
              </a:rPr>
              <a:t>Gives the cell shape</a:t>
            </a:r>
          </a:p>
          <a:p>
            <a:pPr marL="0" indent="0">
              <a:buNone/>
            </a:pPr>
            <a:r>
              <a:rPr lang="en-US" dirty="0" smtClean="0">
                <a:solidFill>
                  <a:schemeClr val="accent4">
                    <a:lumMod val="75000"/>
                  </a:schemeClr>
                </a:solidFill>
              </a:rPr>
              <a:t>Movement of organelles</a:t>
            </a:r>
          </a:p>
          <a:p>
            <a:pPr marL="0" indent="0">
              <a:buNone/>
            </a:pPr>
            <a:r>
              <a:rPr lang="en-US" dirty="0" smtClean="0">
                <a:solidFill>
                  <a:schemeClr val="accent4">
                    <a:lumMod val="75000"/>
                  </a:schemeClr>
                </a:solidFill>
              </a:rPr>
              <a:t>Cytoplasmic streaming in plant cells</a:t>
            </a:r>
          </a:p>
          <a:p>
            <a:pPr marL="0" indent="0">
              <a:buNone/>
            </a:pPr>
            <a:endParaRPr lang="en-US" dirty="0" smtClean="0">
              <a:solidFill>
                <a:schemeClr val="accent4">
                  <a:lumMod val="75000"/>
                </a:schemeClr>
              </a:solidFill>
            </a:endParaRPr>
          </a:p>
          <a:p>
            <a:pPr marL="0" indent="0">
              <a:buFont typeface="Arial" pitchFamily="34" charset="0"/>
              <a:buNone/>
            </a:pPr>
            <a:endParaRPr lang="en-US" dirty="0" smtClean="0"/>
          </a:p>
        </p:txBody>
      </p:sp>
    </p:spTree>
    <p:extLst>
      <p:ext uri="{BB962C8B-B14F-4D97-AF65-F5344CB8AC3E}">
        <p14:creationId xmlns:p14="http://schemas.microsoft.com/office/powerpoint/2010/main" val="1996226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le 1"/>
          <p:cNvSpPr>
            <a:spLocks noGrp="1"/>
          </p:cNvSpPr>
          <p:nvPr>
            <p:ph type="title"/>
          </p:nvPr>
        </p:nvSpPr>
        <p:spPr>
          <a:xfrm>
            <a:off x="533400" y="0"/>
            <a:ext cx="8229600" cy="876300"/>
          </a:xfrm>
        </p:spPr>
        <p:txBody>
          <a:bodyPr/>
          <a:lstStyle/>
          <a:p>
            <a:r>
              <a:rPr lang="en-US" sz="3200" dirty="0" smtClean="0">
                <a:solidFill>
                  <a:schemeClr val="bg1"/>
                </a:solidFill>
              </a:rPr>
              <a:t>Flagellated Cells</a:t>
            </a:r>
          </a:p>
        </p:txBody>
      </p:sp>
      <p:sp>
        <p:nvSpPr>
          <p:cNvPr id="27652" name="Slide Number Placeholder 4"/>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eaLnBrk="1" fontAlgn="base" hangingPunct="1">
              <a:spcBef>
                <a:spcPct val="0"/>
              </a:spcBef>
              <a:spcAft>
                <a:spcPct val="0"/>
              </a:spcAft>
            </a:pPr>
            <a:fld id="{596DAC18-DE2D-4342-B471-3E39483BE6CE}" type="slidenum">
              <a:rPr lang="en-US" smtClean="0">
                <a:solidFill>
                  <a:srgbClr val="898989"/>
                </a:solidFill>
                <a:latin typeface="Calibri" pitchFamily="34" charset="0"/>
              </a:rPr>
              <a:pPr eaLnBrk="1" fontAlgn="base" hangingPunct="1">
                <a:spcBef>
                  <a:spcPct val="0"/>
                </a:spcBef>
                <a:spcAft>
                  <a:spcPct val="0"/>
                </a:spcAft>
              </a:pPr>
              <a:t>9</a:t>
            </a:fld>
            <a:endParaRPr lang="en-US" dirty="0" smtClean="0">
              <a:solidFill>
                <a:srgbClr val="898989"/>
              </a:solidFill>
              <a:latin typeface="Calibri" pitchFamily="34" charset="0"/>
            </a:endParaRPr>
          </a:p>
        </p:txBody>
      </p:sp>
      <p:pic>
        <p:nvPicPr>
          <p:cNvPr id="4" name="FlagelluminSperm.mpg">
            <a:hlinkClick r:id="" action="ppaction://media"/>
          </p:cNvPr>
          <p:cNvPicPr>
            <a:picLocks noChangeAspect="1"/>
          </p:cNvPicPr>
          <p:nvPr>
            <a:videoFile r:link="rId2"/>
            <p:extLst>
              <p:ext uri="{DAA4B4D4-6D71-4841-9C94-3DE7FCFB9230}">
                <p14:media xmlns:p14="http://schemas.microsoft.com/office/powerpoint/2010/main" r:embed="rId1"/>
              </p:ext>
            </p:extLst>
          </p:nvPr>
        </p:nvPicPr>
        <p:blipFill>
          <a:blip r:embed="rId7"/>
          <a:stretch>
            <a:fillRect/>
          </a:stretch>
        </p:blipFill>
        <p:spPr>
          <a:xfrm>
            <a:off x="762000" y="1600200"/>
            <a:ext cx="3048000" cy="2286000"/>
          </a:xfrm>
          <a:prstGeom prst="rect">
            <a:avLst/>
          </a:prstGeom>
        </p:spPr>
      </p:pic>
      <p:pic>
        <p:nvPicPr>
          <p:cNvPr id="5" name="FlagellumSperm2.mpg">
            <a:hlinkClick r:id="" action="ppaction://media"/>
          </p:cNvPr>
          <p:cNvPicPr>
            <a:picLocks noChangeAspect="1"/>
          </p:cNvPicPr>
          <p:nvPr>
            <a:videoFile r:link="rId4"/>
            <p:extLst>
              <p:ext uri="{DAA4B4D4-6D71-4841-9C94-3DE7FCFB9230}">
                <p14:media xmlns:p14="http://schemas.microsoft.com/office/powerpoint/2010/main" r:embed="rId3"/>
              </p:ext>
            </p:extLst>
          </p:nvPr>
        </p:nvPicPr>
        <p:blipFill>
          <a:blip r:embed="rId8"/>
          <a:stretch>
            <a:fillRect/>
          </a:stretch>
        </p:blipFill>
        <p:spPr>
          <a:xfrm>
            <a:off x="4953000" y="1600200"/>
            <a:ext cx="3352800" cy="2286000"/>
          </a:xfrm>
          <a:prstGeom prst="rect">
            <a:avLst/>
          </a:prstGeom>
        </p:spPr>
      </p:pic>
      <p:sp>
        <p:nvSpPr>
          <p:cNvPr id="8" name="Content Placeholder 2"/>
          <p:cNvSpPr>
            <a:spLocks noGrp="1"/>
          </p:cNvSpPr>
          <p:nvPr>
            <p:ph sz="half" idx="1"/>
          </p:nvPr>
        </p:nvSpPr>
        <p:spPr>
          <a:xfrm>
            <a:off x="114300" y="5200044"/>
            <a:ext cx="8991600" cy="1638906"/>
          </a:xfrm>
          <a:solidFill>
            <a:schemeClr val="bg1"/>
          </a:solidFill>
        </p:spPr>
        <p:txBody>
          <a:bodyPr/>
          <a:lstStyle/>
          <a:p>
            <a:pPr marL="0" indent="0">
              <a:buNone/>
            </a:pPr>
            <a:r>
              <a:rPr lang="en-US" b="1" dirty="0" smtClean="0">
                <a:solidFill>
                  <a:schemeClr val="accent4">
                    <a:lumMod val="75000"/>
                  </a:schemeClr>
                </a:solidFill>
              </a:rPr>
              <a:t>Flagellated sperm cells</a:t>
            </a:r>
          </a:p>
        </p:txBody>
      </p:sp>
    </p:spTree>
    <p:extLst>
      <p:ext uri="{BB962C8B-B14F-4D97-AF65-F5344CB8AC3E}">
        <p14:creationId xmlns:p14="http://schemas.microsoft.com/office/powerpoint/2010/main" val="2909733023"/>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4"/>
                                        </p:tgtEl>
                                      </p:cBhvr>
                                    </p:cmd>
                                  </p:childTnLst>
                                </p:cTn>
                              </p:par>
                            </p:childTnLst>
                          </p:cTn>
                        </p:par>
                      </p:childTnLst>
                    </p:cTn>
                  </p:par>
                </p:childTnLst>
              </p:cTn>
              <p:nextCondLst>
                <p:cond evt="onClick" delay="0">
                  <p:tgtEl>
                    <p:spTgt spid="4"/>
                  </p:tgtEl>
                </p:cond>
              </p:nextCondLst>
            </p:seq>
            <p:video>
              <p:cMediaNode vol="80000">
                <p:cTn id="7" fill="hold" display="0">
                  <p:stCondLst>
                    <p:cond delay="indefinite"/>
                  </p:stCondLst>
                </p:cTn>
                <p:tgtEl>
                  <p:spTgt spid="4"/>
                </p:tgtEl>
              </p:cMediaNode>
            </p:video>
            <p:seq concurrent="1" nextAc="seek">
              <p:cTn id="8" restart="whenNotActive" fill="hold" evtFilter="cancelBubble" nodeType="interactiveSeq">
                <p:stCondLst>
                  <p:cond evt="onClick" delay="0">
                    <p:tgtEl>
                      <p:spTgt spid="5"/>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5"/>
                                        </p:tgtEl>
                                      </p:cBhvr>
                                    </p:cmd>
                                  </p:childTnLst>
                                </p:cTn>
                              </p:par>
                            </p:childTnLst>
                          </p:cTn>
                        </p:par>
                      </p:childTnLst>
                    </p:cTn>
                  </p:par>
                </p:childTnLst>
              </p:cTn>
              <p:nextCondLst>
                <p:cond evt="onClick" delay="0">
                  <p:tgtEl>
                    <p:spTgt spid="5"/>
                  </p:tgtEl>
                </p:cond>
              </p:nextCondLst>
            </p:seq>
            <p:video>
              <p:cMediaNode vol="80000">
                <p:cTn id="13" fill="hold" display="0">
                  <p:stCondLst>
                    <p:cond delay="indefinite"/>
                  </p:stCondLst>
                </p:cTn>
                <p:tgtEl>
                  <p:spTgt spid="5"/>
                </p:tgtEl>
              </p:cMediaNode>
            </p:video>
          </p:childTnLst>
        </p:cTn>
      </p:par>
    </p:tnLst>
  </p:timing>
</p:sld>
</file>

<file path=ppt/theme/theme1.xml><?xml version="1.0" encoding="utf-8"?>
<a:theme xmlns:a="http://schemas.openxmlformats.org/drawingml/2006/main" name="3_Office Theme">
  <a:themeElements>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Bio Redesig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11669</TotalTime>
  <Words>671</Words>
  <Application>Microsoft Office PowerPoint</Application>
  <PresentationFormat>On-screen Show (4:3)</PresentationFormat>
  <Paragraphs>80</Paragraphs>
  <Slides>15</Slides>
  <Notes>15</Notes>
  <HiddenSlides>0</HiddenSlides>
  <MMClips>4</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15</vt:i4>
      </vt:variant>
    </vt:vector>
  </HeadingPairs>
  <TitlesOfParts>
    <vt:vector size="22" baseType="lpstr">
      <vt:lpstr>MS PGothic</vt:lpstr>
      <vt:lpstr>MS PGothic</vt:lpstr>
      <vt:lpstr>Arial</vt:lpstr>
      <vt:lpstr>Calibri</vt:lpstr>
      <vt:lpstr>Times New Roman</vt:lpstr>
      <vt:lpstr>3_Office Theme</vt:lpstr>
      <vt:lpstr>1_Office Theme</vt:lpstr>
      <vt:lpstr>PowerPoint Presentation</vt:lpstr>
      <vt:lpstr>Plastids</vt:lpstr>
      <vt:lpstr>Structure of Chloroplast</vt:lpstr>
      <vt:lpstr>Thylakoid </vt:lpstr>
      <vt:lpstr>Ribosomes</vt:lpstr>
      <vt:lpstr>Evolution of Organelles</vt:lpstr>
      <vt:lpstr>The Endomembrane System </vt:lpstr>
      <vt:lpstr>The Cytoskeleton</vt:lpstr>
      <vt:lpstr>Flagellated Cells</vt:lpstr>
      <vt:lpstr>Ciliated Cells</vt:lpstr>
      <vt:lpstr>Difference Between Flagella and Cillia</vt:lpstr>
      <vt:lpstr>Centrioles and Microtubules</vt:lpstr>
      <vt:lpstr>Microfilaments</vt:lpstr>
      <vt:lpstr>Intermediate Filaments</vt:lpstr>
      <vt:lpstr>Cell Walls</vt:lpstr>
    </vt:vector>
  </TitlesOfParts>
  <Company>Microsoft</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Abel Espinoza</dc:creator>
  <cp:lastModifiedBy>Roufieh Carmody</cp:lastModifiedBy>
  <cp:revision>337</cp:revision>
  <cp:lastPrinted>2012-08-12T15:24:01Z</cp:lastPrinted>
  <dcterms:created xsi:type="dcterms:W3CDTF">2012-07-03T19:13:49Z</dcterms:created>
  <dcterms:modified xsi:type="dcterms:W3CDTF">2017-10-17T21:06:08Z</dcterms:modified>
</cp:coreProperties>
</file>